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22199600" cy="3149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88647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188647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188647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188647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188647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188647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188647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188647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188647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381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2"/>
  </p:normalViewPr>
  <p:slideViewPr>
    <p:cSldViewPr snapToGrid="0">
      <p:cViewPr varScale="1">
        <p:scale>
          <a:sx n="33" d="100"/>
          <a:sy n="33" d="100"/>
        </p:scale>
        <p:origin x="63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tel og under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telteks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Titteltekst</a:t>
            </a:r>
          </a:p>
        </p:txBody>
      </p:sp>
      <p:sp>
        <p:nvSpPr>
          <p:cNvPr id="12" name="Brødtekst nivå én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Brødtekst nivå én</a:t>
            </a:r>
          </a:p>
          <a:p>
            <a:pPr lvl="1"/>
            <a:r>
              <a:t>Brødtekst nivå to</a:t>
            </a:r>
          </a:p>
          <a:p>
            <a:pPr lvl="2"/>
            <a:r>
              <a:t>Brødtekst nivå tre</a:t>
            </a:r>
          </a:p>
          <a:p>
            <a:pPr lvl="3"/>
            <a:r>
              <a:t>Brødtekst nivå fire</a:t>
            </a:r>
          </a:p>
          <a:p>
            <a:pPr lvl="4"/>
            <a:r>
              <a:t>Brødtekst nivå fem</a:t>
            </a:r>
          </a:p>
        </p:txBody>
      </p:sp>
      <p:sp>
        <p:nvSpPr>
          <p:cNvPr id="13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e – vertik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532204087_1355x1355.jpeg"/>
          <p:cNvSpPr>
            <a:spLocks noGrp="1"/>
          </p:cNvSpPr>
          <p:nvPr>
            <p:ph type="pic" sz="half" idx="21"/>
          </p:nvPr>
        </p:nvSpPr>
        <p:spPr>
          <a:xfrm>
            <a:off x="10883007" y="8507114"/>
            <a:ext cx="14026506" cy="140265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9" name="Titteltekst"/>
          <p:cNvSpPr txBox="1">
            <a:spLocks noGrp="1"/>
          </p:cNvSpPr>
          <p:nvPr>
            <p:ph type="title"/>
          </p:nvPr>
        </p:nvSpPr>
        <p:spPr>
          <a:xfrm>
            <a:off x="1625947" y="8507114"/>
            <a:ext cx="9105305" cy="6807301"/>
          </a:xfrm>
          <a:prstGeom prst="rect">
            <a:avLst/>
          </a:prstGeom>
        </p:spPr>
        <p:txBody>
          <a:bodyPr/>
          <a:lstStyle>
            <a:lvl1pPr>
              <a:defRPr sz="19200"/>
            </a:lvl1pPr>
          </a:lstStyle>
          <a:p>
            <a:r>
              <a:t>Titteltekst</a:t>
            </a:r>
          </a:p>
        </p:txBody>
      </p:sp>
      <p:sp>
        <p:nvSpPr>
          <p:cNvPr id="40" name="Brødtekst nivå én…"/>
          <p:cNvSpPr txBox="1">
            <a:spLocks noGrp="1"/>
          </p:cNvSpPr>
          <p:nvPr>
            <p:ph type="body" sz="quarter" idx="1"/>
          </p:nvPr>
        </p:nvSpPr>
        <p:spPr>
          <a:xfrm>
            <a:off x="1625947" y="15487848"/>
            <a:ext cx="9105305" cy="7024093"/>
          </a:xfrm>
          <a:prstGeom prst="rect">
            <a:avLst/>
          </a:prstGeom>
        </p:spPr>
        <p:txBody>
          <a:bodyPr/>
          <a:lstStyle/>
          <a:p>
            <a:r>
              <a:t>Brødtekst nivå én</a:t>
            </a:r>
          </a:p>
          <a:p>
            <a:pPr lvl="1"/>
            <a:r>
              <a:t>Brødtekst nivå to</a:t>
            </a:r>
          </a:p>
          <a:p>
            <a:pPr lvl="2"/>
            <a:r>
              <a:t>Brødtekst nivå tre</a:t>
            </a:r>
          </a:p>
          <a:p>
            <a:pPr lvl="3"/>
            <a:r>
              <a:t>Brødtekst nivå fire</a:t>
            </a:r>
          </a:p>
          <a:p>
            <a:pPr lvl="4"/>
            <a:r>
              <a:t>Brødtekst nivå fem</a:t>
            </a:r>
          </a:p>
        </p:txBody>
      </p:sp>
      <p:sp>
        <p:nvSpPr>
          <p:cNvPr id="41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tel – øver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teltekst"/>
          <p:cNvSpPr txBox="1">
            <a:spLocks noGrp="1"/>
          </p:cNvSpPr>
          <p:nvPr>
            <p:ph type="title"/>
          </p:nvPr>
        </p:nvSpPr>
        <p:spPr>
          <a:xfrm>
            <a:off x="1625947" y="7856735"/>
            <a:ext cx="18947706" cy="3685482"/>
          </a:xfrm>
          <a:prstGeom prst="rect">
            <a:avLst/>
          </a:prstGeom>
        </p:spPr>
        <p:txBody>
          <a:bodyPr anchor="ctr"/>
          <a:lstStyle/>
          <a:p>
            <a:r>
              <a:t>Titteltekst</a:t>
            </a:r>
          </a:p>
        </p:txBody>
      </p:sp>
      <p:sp>
        <p:nvSpPr>
          <p:cNvPr id="49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tel og punktte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teltekst"/>
          <p:cNvSpPr txBox="1">
            <a:spLocks noGrp="1"/>
          </p:cNvSpPr>
          <p:nvPr>
            <p:ph type="title"/>
          </p:nvPr>
        </p:nvSpPr>
        <p:spPr>
          <a:xfrm>
            <a:off x="1625947" y="7856735"/>
            <a:ext cx="18947706" cy="3685482"/>
          </a:xfrm>
          <a:prstGeom prst="rect">
            <a:avLst/>
          </a:prstGeom>
        </p:spPr>
        <p:txBody>
          <a:bodyPr anchor="ctr"/>
          <a:lstStyle/>
          <a:p>
            <a:r>
              <a:t>Titteltekst</a:t>
            </a:r>
          </a:p>
        </p:txBody>
      </p:sp>
      <p:sp>
        <p:nvSpPr>
          <p:cNvPr id="57" name="Brødtekst nivå én…"/>
          <p:cNvSpPr txBox="1">
            <a:spLocks noGrp="1"/>
          </p:cNvSpPr>
          <p:nvPr>
            <p:ph type="body" sz="half" idx="1"/>
          </p:nvPr>
        </p:nvSpPr>
        <p:spPr>
          <a:xfrm>
            <a:off x="1625947" y="11845726"/>
            <a:ext cx="18947706" cy="10731253"/>
          </a:xfrm>
          <a:prstGeom prst="rect">
            <a:avLst/>
          </a:prstGeom>
        </p:spPr>
        <p:txBody>
          <a:bodyPr anchor="ctr"/>
          <a:lstStyle>
            <a:lvl1pPr marL="1416843" indent="-1416843" algn="l">
              <a:spcBef>
                <a:spcPts val="13500"/>
              </a:spcBef>
              <a:buSzPct val="145000"/>
              <a:buChar char="•"/>
              <a:defRPr sz="10200"/>
            </a:lvl1pPr>
            <a:lvl2pPr marL="1861343" indent="-1416843" algn="l">
              <a:spcBef>
                <a:spcPts val="13500"/>
              </a:spcBef>
              <a:buSzPct val="145000"/>
              <a:buChar char="•"/>
              <a:defRPr sz="10200"/>
            </a:lvl2pPr>
            <a:lvl3pPr marL="2305843" indent="-1416843" algn="l">
              <a:spcBef>
                <a:spcPts val="13500"/>
              </a:spcBef>
              <a:buSzPct val="145000"/>
              <a:buChar char="•"/>
              <a:defRPr sz="10200"/>
            </a:lvl3pPr>
            <a:lvl4pPr marL="2750343" indent="-1416843" algn="l">
              <a:spcBef>
                <a:spcPts val="13500"/>
              </a:spcBef>
              <a:buSzPct val="145000"/>
              <a:buChar char="•"/>
              <a:defRPr sz="10200"/>
            </a:lvl4pPr>
            <a:lvl5pPr marL="3194843" indent="-1416843" algn="l">
              <a:spcBef>
                <a:spcPts val="13500"/>
              </a:spcBef>
              <a:buSzPct val="145000"/>
              <a:buChar char="•"/>
              <a:defRPr sz="10200"/>
            </a:lvl5pPr>
          </a:lstStyle>
          <a:p>
            <a:r>
              <a:t>Brødtekst nivå én</a:t>
            </a:r>
          </a:p>
          <a:p>
            <a:pPr lvl="1"/>
            <a:r>
              <a:t>Brødtekst nivå to</a:t>
            </a:r>
          </a:p>
          <a:p>
            <a:pPr lvl="2"/>
            <a:r>
              <a:t>Brødtekst nivå tre</a:t>
            </a:r>
          </a:p>
          <a:p>
            <a:pPr lvl="3"/>
            <a:r>
              <a:t>Brødtekst nivå fire</a:t>
            </a:r>
          </a:p>
          <a:p>
            <a:pPr lvl="4"/>
            <a:r>
              <a:t>Brødtekst nivå fem</a:t>
            </a:r>
          </a:p>
        </p:txBody>
      </p:sp>
      <p:sp>
        <p:nvSpPr>
          <p:cNvPr id="58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tel, punkttegn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532205080_1647x1098.jpeg"/>
          <p:cNvSpPr>
            <a:spLocks noGrp="1"/>
          </p:cNvSpPr>
          <p:nvPr>
            <p:ph type="pic" sz="half" idx="21"/>
          </p:nvPr>
        </p:nvSpPr>
        <p:spPr>
          <a:xfrm>
            <a:off x="6503789" y="11845726"/>
            <a:ext cx="16096878" cy="1073125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6" name="Titteltekst"/>
          <p:cNvSpPr txBox="1">
            <a:spLocks noGrp="1"/>
          </p:cNvSpPr>
          <p:nvPr>
            <p:ph type="title"/>
          </p:nvPr>
        </p:nvSpPr>
        <p:spPr>
          <a:xfrm>
            <a:off x="1625947" y="7856735"/>
            <a:ext cx="18947706" cy="3685482"/>
          </a:xfrm>
          <a:prstGeom prst="rect">
            <a:avLst/>
          </a:prstGeom>
        </p:spPr>
        <p:txBody>
          <a:bodyPr anchor="ctr"/>
          <a:lstStyle/>
          <a:p>
            <a:r>
              <a:t>Titteltekst</a:t>
            </a:r>
          </a:p>
        </p:txBody>
      </p:sp>
      <p:sp>
        <p:nvSpPr>
          <p:cNvPr id="67" name="Brødtekst nivå én…"/>
          <p:cNvSpPr txBox="1">
            <a:spLocks noGrp="1"/>
          </p:cNvSpPr>
          <p:nvPr>
            <p:ph type="body" sz="quarter" idx="1"/>
          </p:nvPr>
        </p:nvSpPr>
        <p:spPr>
          <a:xfrm>
            <a:off x="1625947" y="11845726"/>
            <a:ext cx="9105305" cy="10731253"/>
          </a:xfrm>
          <a:prstGeom prst="rect">
            <a:avLst/>
          </a:prstGeom>
        </p:spPr>
        <p:txBody>
          <a:bodyPr anchor="ctr"/>
          <a:lstStyle>
            <a:lvl1pPr marL="1102178" indent="-1102178" algn="l">
              <a:spcBef>
                <a:spcPts val="10300"/>
              </a:spcBef>
              <a:buSzPct val="145000"/>
              <a:buChar char="•"/>
              <a:defRPr sz="9000"/>
            </a:lvl1pPr>
            <a:lvl2pPr marL="1445078" indent="-1102178" algn="l">
              <a:spcBef>
                <a:spcPts val="10300"/>
              </a:spcBef>
              <a:buSzPct val="145000"/>
              <a:buChar char="•"/>
              <a:defRPr sz="9000"/>
            </a:lvl2pPr>
            <a:lvl3pPr marL="1787978" indent="-1102178" algn="l">
              <a:spcBef>
                <a:spcPts val="10300"/>
              </a:spcBef>
              <a:buSzPct val="145000"/>
              <a:buChar char="•"/>
              <a:defRPr sz="9000"/>
            </a:lvl3pPr>
            <a:lvl4pPr marL="2130878" indent="-1102178" algn="l">
              <a:spcBef>
                <a:spcPts val="10300"/>
              </a:spcBef>
              <a:buSzPct val="145000"/>
              <a:buChar char="•"/>
              <a:defRPr sz="9000"/>
            </a:lvl4pPr>
            <a:lvl5pPr marL="2473778" indent="-1102178" algn="l">
              <a:spcBef>
                <a:spcPts val="10300"/>
              </a:spcBef>
              <a:buSzPct val="145000"/>
              <a:buChar char="•"/>
              <a:defRPr sz="9000"/>
            </a:lvl5pPr>
          </a:lstStyle>
          <a:p>
            <a:r>
              <a:t>Brødtekst nivå én</a:t>
            </a:r>
          </a:p>
          <a:p>
            <a:pPr lvl="1"/>
            <a:r>
              <a:t>Brødtekst nivå to</a:t>
            </a:r>
          </a:p>
          <a:p>
            <a:pPr lvl="2"/>
            <a:r>
              <a:t>Brødtekst nivå tre</a:t>
            </a:r>
          </a:p>
          <a:p>
            <a:pPr lvl="3"/>
            <a:r>
              <a:t>Brødtekst nivå fire</a:t>
            </a:r>
          </a:p>
          <a:p>
            <a:pPr lvl="4"/>
            <a:r>
              <a:t>Brødtekst nivå fem</a:t>
            </a:r>
          </a:p>
        </p:txBody>
      </p:sp>
      <p:sp>
        <p:nvSpPr>
          <p:cNvPr id="68" name="Lysbildenummer"/>
          <p:cNvSpPr txBox="1">
            <a:spLocks noGrp="1"/>
          </p:cNvSpPr>
          <p:nvPr>
            <p:ph type="sldNum" sz="quarter" idx="2"/>
          </p:nvPr>
        </p:nvSpPr>
        <p:spPr>
          <a:xfrm>
            <a:off x="10824421" y="23292395"/>
            <a:ext cx="539196" cy="93543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te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rødtekst nivå én…"/>
          <p:cNvSpPr txBox="1">
            <a:spLocks noGrp="1"/>
          </p:cNvSpPr>
          <p:nvPr>
            <p:ph type="body" sz="half" idx="1"/>
          </p:nvPr>
        </p:nvSpPr>
        <p:spPr>
          <a:xfrm>
            <a:off x="1625947" y="9591079"/>
            <a:ext cx="18947706" cy="12313842"/>
          </a:xfrm>
          <a:prstGeom prst="rect">
            <a:avLst/>
          </a:prstGeom>
        </p:spPr>
        <p:txBody>
          <a:bodyPr anchor="ctr"/>
          <a:lstStyle>
            <a:lvl1pPr marL="1416843" indent="-1416843" algn="l">
              <a:spcBef>
                <a:spcPts val="13500"/>
              </a:spcBef>
              <a:buSzPct val="145000"/>
              <a:buChar char="•"/>
              <a:defRPr sz="10200"/>
            </a:lvl1pPr>
            <a:lvl2pPr marL="1861343" indent="-1416843" algn="l">
              <a:spcBef>
                <a:spcPts val="13500"/>
              </a:spcBef>
              <a:buSzPct val="145000"/>
              <a:buChar char="•"/>
              <a:defRPr sz="10200"/>
            </a:lvl2pPr>
            <a:lvl3pPr marL="2305843" indent="-1416843" algn="l">
              <a:spcBef>
                <a:spcPts val="13500"/>
              </a:spcBef>
              <a:buSzPct val="145000"/>
              <a:buChar char="•"/>
              <a:defRPr sz="10200"/>
            </a:lvl3pPr>
            <a:lvl4pPr marL="2750343" indent="-1416843" algn="l">
              <a:spcBef>
                <a:spcPts val="13500"/>
              </a:spcBef>
              <a:buSzPct val="145000"/>
              <a:buChar char="•"/>
              <a:defRPr sz="10200"/>
            </a:lvl4pPr>
            <a:lvl5pPr marL="3194843" indent="-1416843" algn="l">
              <a:spcBef>
                <a:spcPts val="13500"/>
              </a:spcBef>
              <a:buSzPct val="145000"/>
              <a:buChar char="•"/>
              <a:defRPr sz="10200"/>
            </a:lvl5pPr>
          </a:lstStyle>
          <a:p>
            <a:r>
              <a:t>Brødtekst nivå én</a:t>
            </a:r>
          </a:p>
          <a:p>
            <a:pPr lvl="1"/>
            <a:r>
              <a:t>Brødtekst nivå to</a:t>
            </a:r>
          </a:p>
          <a:p>
            <a:pPr lvl="2"/>
            <a:r>
              <a:t>Brødtekst nivå tre</a:t>
            </a:r>
          </a:p>
          <a:p>
            <a:pPr lvl="3"/>
            <a:r>
              <a:t>Brødtekst nivå fire</a:t>
            </a:r>
          </a:p>
          <a:p>
            <a:pPr lvl="4"/>
            <a:r>
              <a:t>Brødtekst nivå fem</a:t>
            </a:r>
          </a:p>
        </p:txBody>
      </p:sp>
      <p:sp>
        <p:nvSpPr>
          <p:cNvPr id="76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e – 3 per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532205080_1647x1098.jpeg"/>
          <p:cNvSpPr>
            <a:spLocks noGrp="1"/>
          </p:cNvSpPr>
          <p:nvPr>
            <p:ph type="pic" sz="quarter" idx="21"/>
          </p:nvPr>
        </p:nvSpPr>
        <p:spPr>
          <a:xfrm>
            <a:off x="11191937" y="16116548"/>
            <a:ext cx="9658127" cy="64387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532204087_1355x1355.jpeg"/>
          <p:cNvSpPr>
            <a:spLocks noGrp="1"/>
          </p:cNvSpPr>
          <p:nvPr>
            <p:ph type="pic" sz="quarter" idx="22"/>
          </p:nvPr>
        </p:nvSpPr>
        <p:spPr>
          <a:xfrm>
            <a:off x="11468348" y="8702228"/>
            <a:ext cx="9105305" cy="91053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532241774_2880x1920.jpeg"/>
          <p:cNvSpPr>
            <a:spLocks noGrp="1"/>
          </p:cNvSpPr>
          <p:nvPr>
            <p:ph type="pic" sz="half" idx="23"/>
          </p:nvPr>
        </p:nvSpPr>
        <p:spPr>
          <a:xfrm>
            <a:off x="-4834484" y="8940700"/>
            <a:ext cx="20421899" cy="13614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6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 Johnny Appleseed"/>
          <p:cNvSpPr txBox="1">
            <a:spLocks noGrp="1"/>
          </p:cNvSpPr>
          <p:nvPr>
            <p:ph type="body" sz="quarter" idx="21"/>
          </p:nvPr>
        </p:nvSpPr>
        <p:spPr>
          <a:xfrm>
            <a:off x="2167929" y="18284477"/>
            <a:ext cx="17863742" cy="1302110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7600" i="1"/>
            </a:lvl1pPr>
          </a:lstStyle>
          <a:p>
            <a:r>
              <a:t>– Johnny Appleseed</a:t>
            </a:r>
          </a:p>
        </p:txBody>
      </p:sp>
      <p:sp>
        <p:nvSpPr>
          <p:cNvPr id="94" name="«Skriv et sitat her.»"/>
          <p:cNvSpPr txBox="1">
            <a:spLocks noGrp="1"/>
          </p:cNvSpPr>
          <p:nvPr>
            <p:ph type="body" sz="quarter" idx="22"/>
          </p:nvPr>
        </p:nvSpPr>
        <p:spPr>
          <a:xfrm>
            <a:off x="2167929" y="14329022"/>
            <a:ext cx="17863742" cy="1797350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10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«Skriv et sitat her.»</a:t>
            </a:r>
          </a:p>
        </p:txBody>
      </p:sp>
      <p:sp>
        <p:nvSpPr>
          <p:cNvPr id="95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532241774_2880x1920.jpeg"/>
          <p:cNvSpPr>
            <a:spLocks noGrp="1"/>
          </p:cNvSpPr>
          <p:nvPr>
            <p:ph type="pic" idx="21"/>
          </p:nvPr>
        </p:nvSpPr>
        <p:spPr>
          <a:xfrm>
            <a:off x="-2232968" y="7336432"/>
            <a:ext cx="25234702" cy="1682313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3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tekst"/>
          <p:cNvSpPr txBox="1">
            <a:spLocks noGrp="1"/>
          </p:cNvSpPr>
          <p:nvPr>
            <p:ph type="title"/>
          </p:nvPr>
        </p:nvSpPr>
        <p:spPr>
          <a:xfrm>
            <a:off x="2167929" y="10219779"/>
            <a:ext cx="17863742" cy="56366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86717" tIns="86717" rIns="86717" bIns="86717" anchor="b">
            <a:normAutofit/>
          </a:bodyPr>
          <a:lstStyle/>
          <a:p>
            <a:r>
              <a:t>Titteltekst</a:t>
            </a:r>
          </a:p>
        </p:txBody>
      </p:sp>
      <p:sp>
        <p:nvSpPr>
          <p:cNvPr id="3" name="Brødtekst nivå én…"/>
          <p:cNvSpPr txBox="1">
            <a:spLocks noGrp="1"/>
          </p:cNvSpPr>
          <p:nvPr>
            <p:ph type="body" idx="1"/>
          </p:nvPr>
        </p:nvSpPr>
        <p:spPr>
          <a:xfrm>
            <a:off x="2167929" y="16029830"/>
            <a:ext cx="17863742" cy="19294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86717" tIns="86717" rIns="86717" bIns="86717">
            <a:normAutofit/>
          </a:bodyPr>
          <a:lstStyle/>
          <a:p>
            <a:r>
              <a:t>Brødtekst nivå én</a:t>
            </a:r>
          </a:p>
          <a:p>
            <a:pPr lvl="1"/>
            <a:r>
              <a:t>Brødtekst nivå to</a:t>
            </a:r>
          </a:p>
          <a:p>
            <a:pPr lvl="2"/>
            <a:r>
              <a:t>Brødtekst nivå tre</a:t>
            </a:r>
          </a:p>
          <a:p>
            <a:pPr lvl="3"/>
            <a:r>
              <a:t>Brødtekst nivå fire</a:t>
            </a:r>
          </a:p>
          <a:p>
            <a:pPr lvl="4"/>
            <a:r>
              <a:t>Brødtekst nivå fem</a:t>
            </a:r>
          </a:p>
        </p:txBody>
      </p:sp>
      <p:sp>
        <p:nvSpPr>
          <p:cNvPr id="4" name="Lysbildenummer"/>
          <p:cNvSpPr txBox="1">
            <a:spLocks noGrp="1"/>
          </p:cNvSpPr>
          <p:nvPr>
            <p:ph type="sldNum" sz="quarter" idx="2"/>
          </p:nvPr>
        </p:nvSpPr>
        <p:spPr>
          <a:xfrm>
            <a:off x="10824421" y="23292395"/>
            <a:ext cx="539196" cy="917016"/>
          </a:xfrm>
          <a:prstGeom prst="rect">
            <a:avLst/>
          </a:prstGeom>
          <a:ln w="12700">
            <a:miter lim="400000"/>
          </a:ln>
        </p:spPr>
        <p:txBody>
          <a:bodyPr wrap="none" lIns="86717" tIns="86717" rIns="86717" bIns="86717">
            <a:spAutoFit/>
          </a:bodyPr>
          <a:lstStyle>
            <a:lvl1pPr>
              <a:defRPr sz="5000" b="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transition spd="med"/>
  <p:txStyles>
    <p:titleStyle>
      <a:lvl1pPr marL="0" marR="0" indent="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4572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9144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13716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18288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22860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27432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32004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36576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0" marR="0" indent="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18864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188647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457200" algn="ctr" defTabSz="188647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914400" algn="ctr" defTabSz="188647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1371600" algn="ctr" defTabSz="188647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1828800" algn="ctr" defTabSz="188647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2286000" algn="ctr" defTabSz="188647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2743200" algn="ctr" defTabSz="188647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3200400" algn="ctr" defTabSz="188647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3657600" algn="ctr" defTabSz="188647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4E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Rektangel"/>
          <p:cNvSpPr/>
          <p:nvPr/>
        </p:nvSpPr>
        <p:spPr>
          <a:xfrm>
            <a:off x="-32985" y="48427"/>
            <a:ext cx="22165243" cy="1792663"/>
          </a:xfrm>
          <a:prstGeom prst="rect">
            <a:avLst/>
          </a:prstGeom>
          <a:solidFill>
            <a:srgbClr val="AE3433"/>
          </a:solidFill>
          <a:ln w="12700">
            <a:miter lim="400000"/>
          </a:ln>
        </p:spPr>
        <p:txBody>
          <a:bodyPr lIns="86717" tIns="86717" rIns="86717" bIns="86717" anchor="ctr"/>
          <a:lstStyle/>
          <a:p>
            <a:pPr>
              <a:defRPr sz="7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2" name="Rektangel"/>
          <p:cNvSpPr/>
          <p:nvPr/>
        </p:nvSpPr>
        <p:spPr>
          <a:xfrm>
            <a:off x="17178" y="29806900"/>
            <a:ext cx="22165244" cy="1792663"/>
          </a:xfrm>
          <a:prstGeom prst="rect">
            <a:avLst/>
          </a:prstGeom>
          <a:solidFill>
            <a:srgbClr val="AE3433"/>
          </a:solidFill>
          <a:ln w="12700">
            <a:miter lim="400000"/>
          </a:ln>
        </p:spPr>
        <p:txBody>
          <a:bodyPr lIns="86717" tIns="86717" rIns="86717" bIns="86717" anchor="ctr"/>
          <a:lstStyle/>
          <a:p>
            <a:pPr>
              <a:defRPr sz="7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30" name="post@ecg247.com"/>
          <p:cNvSpPr txBox="1"/>
          <p:nvPr/>
        </p:nvSpPr>
        <p:spPr>
          <a:xfrm>
            <a:off x="9484270" y="30241862"/>
            <a:ext cx="5009060" cy="9227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86717" tIns="86717" rIns="86717" bIns="86717" anchor="ctr">
            <a:spAutoFit/>
          </a:bodyPr>
          <a:lstStyle>
            <a:lvl1pPr>
              <a:defRPr sz="4400" b="0">
                <a:solidFill>
                  <a:srgbClr val="FBFBFB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1pPr>
          </a:lstStyle>
          <a:p>
            <a:r>
              <a:t> post@ecg247.com</a:t>
            </a:r>
          </a:p>
        </p:txBody>
      </p:sp>
      <p:sp>
        <p:nvSpPr>
          <p:cNvPr id="131" name="ecg247.com"/>
          <p:cNvSpPr txBox="1"/>
          <p:nvPr/>
        </p:nvSpPr>
        <p:spPr>
          <a:xfrm>
            <a:off x="1685404" y="30241862"/>
            <a:ext cx="3385592" cy="9227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86717" tIns="86717" rIns="86717" bIns="86717" anchor="ctr">
            <a:spAutoFit/>
          </a:bodyPr>
          <a:lstStyle>
            <a:lvl1pPr>
              <a:defRPr sz="4400" b="0">
                <a:solidFill>
                  <a:srgbClr val="FBFBFB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1pPr>
          </a:lstStyle>
          <a:p>
            <a:r>
              <a:t> ecg247.com</a:t>
            </a:r>
          </a:p>
        </p:txBody>
      </p:sp>
      <p:pic>
        <p:nvPicPr>
          <p:cNvPr id="132" name="ECG 247 - Logo - Modified_with TM_white_cmyk.ai" descr="ECG 247 - Logo - Modified_with TM_white_cmyk.ai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13658" y="30095043"/>
            <a:ext cx="2710270" cy="1216377"/>
          </a:xfrm>
          <a:prstGeom prst="rect">
            <a:avLst/>
          </a:prstGeom>
          <a:ln w="12700">
            <a:miter lim="400000"/>
          </a:ln>
        </p:spPr>
      </p:pic>
      <p:pic>
        <p:nvPicPr>
          <p:cNvPr id="133" name="ECG 247 - Logo - Modified_with TM_white_cmyk.ai" descr="ECG 247 - Logo - Modified_with TM_white_cmyk.ai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7486" y="300843"/>
            <a:ext cx="2710270" cy="1216377"/>
          </a:xfrm>
          <a:prstGeom prst="rect">
            <a:avLst/>
          </a:prstGeom>
          <a:ln w="12700">
            <a:miter lim="400000"/>
          </a:ln>
        </p:spPr>
      </p:pic>
      <p:pic>
        <p:nvPicPr>
          <p:cNvPr id="134" name="Sensor uten bakgrunn.png" descr="Sensor uten bakgrun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956" y="6402984"/>
            <a:ext cx="4504658" cy="989293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ittel 4">
            <a:extLst>
              <a:ext uri="{FF2B5EF4-FFF2-40B4-BE49-F238E27FC236}">
                <a16:creationId xmlns:a16="http://schemas.microsoft.com/office/drawing/2014/main" id="{0BB08C26-083F-402D-98A8-6336C7F7B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4490" y="2276053"/>
            <a:ext cx="19841022" cy="2238798"/>
          </a:xfrm>
        </p:spPr>
        <p:txBody>
          <a:bodyPr>
            <a:noAutofit/>
          </a:bodyPr>
          <a:lstStyle/>
          <a:p>
            <a:r>
              <a:rPr lang="nb-NO" sz="9600" dirty="0">
                <a:solidFill>
                  <a:schemeClr val="bg1"/>
                </a:solidFill>
              </a:rPr>
              <a:t>Tips ved bruk av ECG247</a:t>
            </a:r>
            <a:r>
              <a:rPr lang="nb-NO" sz="9600" dirty="0"/>
              <a:t> 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E7D719B5-2928-4B58-A388-CE3913579D2A}"/>
              </a:ext>
            </a:extLst>
          </p:cNvPr>
          <p:cNvSpPr txBox="1"/>
          <p:nvPr/>
        </p:nvSpPr>
        <p:spPr>
          <a:xfrm>
            <a:off x="5543550" y="5824080"/>
            <a:ext cx="15175642" cy="2267359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6717" tIns="86717" rIns="86717" bIns="86717" numCol="1" spcCol="38100" rtlCol="0" anchor="ctr">
            <a:spAutoFit/>
          </a:bodyPr>
          <a:lstStyle/>
          <a:p>
            <a:pPr marL="1143000" marR="0" indent="-114300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nb-NO" sz="6600" b="0" i="0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Last ned ECG 247 appen og følg instruksjonene nøye</a:t>
            </a:r>
          </a:p>
          <a:p>
            <a:pPr marL="1143000" marR="0" indent="-114300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nb-NO" sz="6600" b="0" i="0" u="none" strike="noStrike" cap="none" spc="0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1143000" marR="0" indent="-114300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nb-NO" sz="6600" b="0" dirty="0">
                <a:solidFill>
                  <a:schemeClr val="bg1"/>
                </a:solidFill>
              </a:rPr>
              <a:t>Ikke fjern den grønne folien over batteriet på elektrodeplasteret</a:t>
            </a:r>
          </a:p>
          <a:p>
            <a:pPr marR="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lang="nb-NO" sz="6600" b="0" dirty="0">
              <a:solidFill>
                <a:schemeClr val="bg1"/>
              </a:solidFill>
            </a:endParaRPr>
          </a:p>
          <a:p>
            <a:pPr marL="1143000" marR="0" indent="-114300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nb-NO" sz="6600" b="0" dirty="0">
                <a:solidFill>
                  <a:schemeClr val="bg1"/>
                </a:solidFill>
              </a:rPr>
              <a:t>Hår må fjernes og huden over brystbenet må være ren og tørr</a:t>
            </a:r>
          </a:p>
          <a:p>
            <a:pPr marL="1143000" marR="0" indent="-114300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nb-NO" sz="6600" b="0" dirty="0">
              <a:solidFill>
                <a:schemeClr val="bg1"/>
              </a:solidFill>
            </a:endParaRPr>
          </a:p>
          <a:p>
            <a:pPr marL="1143000" marR="0" indent="-114300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nb-NO" sz="6600" b="0" dirty="0">
                <a:solidFill>
                  <a:schemeClr val="bg1"/>
                </a:solidFill>
              </a:rPr>
              <a:t>Sensoren limes midt på brystbenet litt nedenfor halsgropen </a:t>
            </a:r>
          </a:p>
          <a:p>
            <a:pPr marL="1143000" marR="0" indent="-114300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nb-NO" sz="6600" b="0" dirty="0">
              <a:solidFill>
                <a:schemeClr val="bg1"/>
              </a:solidFill>
            </a:endParaRPr>
          </a:p>
          <a:p>
            <a:pPr marL="1143000" marR="0" indent="-114300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nb-NO" sz="6600" b="0" dirty="0">
                <a:solidFill>
                  <a:schemeClr val="bg1"/>
                </a:solidFill>
              </a:rPr>
              <a:t>Ha telefonen i nærheten i hele testperioden</a:t>
            </a:r>
          </a:p>
          <a:p>
            <a:pPr marR="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lang="nb-NO" sz="6600" b="0" dirty="0">
              <a:solidFill>
                <a:schemeClr val="bg1"/>
              </a:solidFill>
            </a:endParaRPr>
          </a:p>
          <a:p>
            <a:pPr marL="1143000" marR="0" indent="-114300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nb-NO" sz="6600" b="0" dirty="0">
                <a:solidFill>
                  <a:schemeClr val="bg1"/>
                </a:solidFill>
              </a:rPr>
              <a:t>Sensoren kobles vanligvis automatisk til telefonen igjen dersom den har vært utenfor rekkevidde</a:t>
            </a:r>
          </a:p>
          <a:p>
            <a:pPr marL="1143000" marR="0" indent="-114300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nb-NO" sz="6600" b="0" dirty="0">
              <a:solidFill>
                <a:schemeClr val="bg1"/>
              </a:solidFill>
            </a:endParaRP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nb-NO" sz="6600" b="0" dirty="0">
                <a:solidFill>
                  <a:schemeClr val="bg1"/>
                </a:solidFill>
              </a:rPr>
              <a:t>Slå av batterisparingsfunksjoner og lad telefonen hver dag</a:t>
            </a:r>
          </a:p>
          <a:p>
            <a:pPr marL="1143000" marR="0" indent="-114300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nb-NO" b="0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4E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Rektangel"/>
          <p:cNvSpPr/>
          <p:nvPr/>
        </p:nvSpPr>
        <p:spPr>
          <a:xfrm>
            <a:off x="34357" y="0"/>
            <a:ext cx="22165243" cy="1792663"/>
          </a:xfrm>
          <a:prstGeom prst="rect">
            <a:avLst/>
          </a:prstGeom>
          <a:solidFill>
            <a:srgbClr val="AE3433"/>
          </a:solidFill>
          <a:ln w="12700">
            <a:miter lim="400000"/>
          </a:ln>
        </p:spPr>
        <p:txBody>
          <a:bodyPr lIns="86717" tIns="86717" rIns="86717" bIns="86717" anchor="ctr"/>
          <a:lstStyle/>
          <a:p>
            <a:pPr marL="0" marR="0" lvl="0" indent="0" algn="ctr" defTabSz="188647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kumimoji="0" sz="7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22" name="Rektangel"/>
          <p:cNvSpPr/>
          <p:nvPr/>
        </p:nvSpPr>
        <p:spPr>
          <a:xfrm>
            <a:off x="17178" y="29806900"/>
            <a:ext cx="22165244" cy="1792663"/>
          </a:xfrm>
          <a:prstGeom prst="rect">
            <a:avLst/>
          </a:prstGeom>
          <a:solidFill>
            <a:srgbClr val="AE3433"/>
          </a:solidFill>
          <a:ln w="12700">
            <a:miter lim="400000"/>
          </a:ln>
        </p:spPr>
        <p:txBody>
          <a:bodyPr lIns="86717" tIns="86717" rIns="86717" bIns="86717" anchor="ctr"/>
          <a:lstStyle/>
          <a:p>
            <a:pPr marL="0" marR="0" lvl="0" indent="0" algn="ctr" defTabSz="188647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kumimoji="0" sz="7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30" name="post@ecg247.com"/>
          <p:cNvSpPr txBox="1"/>
          <p:nvPr/>
        </p:nvSpPr>
        <p:spPr>
          <a:xfrm>
            <a:off x="9484270" y="30241862"/>
            <a:ext cx="5009060" cy="9227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86717" tIns="86717" rIns="86717" bIns="86717" anchor="ctr">
            <a:spAutoFit/>
          </a:bodyPr>
          <a:lstStyle>
            <a:lvl1pPr>
              <a:defRPr sz="4400" b="0">
                <a:solidFill>
                  <a:srgbClr val="FBFBFB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1pPr>
          </a:lstStyle>
          <a:p>
            <a:pPr marL="0" marR="0" lvl="0" indent="0" algn="ctr" defTabSz="188647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4400" b="0" i="0" u="none" strike="noStrike" kern="0" cap="none" spc="0" normalizeH="0" baseline="0" noProof="0">
                <a:ln>
                  <a:noFill/>
                </a:ln>
                <a:solidFill>
                  <a:srgbClr val="FBFBFB"/>
                </a:solidFill>
                <a:effectLst/>
                <a:uLnTx/>
                <a:uFillTx/>
                <a:latin typeface="Arial Unicode MS"/>
                <a:sym typeface="Arial Unicode MS"/>
              </a:rPr>
              <a:t> post@ecg247.com</a:t>
            </a:r>
          </a:p>
        </p:txBody>
      </p:sp>
      <p:sp>
        <p:nvSpPr>
          <p:cNvPr id="131" name="ecg247.com"/>
          <p:cNvSpPr txBox="1"/>
          <p:nvPr/>
        </p:nvSpPr>
        <p:spPr>
          <a:xfrm>
            <a:off x="1685404" y="30241862"/>
            <a:ext cx="3385592" cy="9227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86717" tIns="86717" rIns="86717" bIns="86717" anchor="ctr">
            <a:spAutoFit/>
          </a:bodyPr>
          <a:lstStyle>
            <a:lvl1pPr>
              <a:defRPr sz="4400" b="0">
                <a:solidFill>
                  <a:srgbClr val="FBFBFB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lvl1pPr>
          </a:lstStyle>
          <a:p>
            <a:pPr marL="0" marR="0" lvl="0" indent="0" algn="ctr" defTabSz="188647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4400" b="0" i="0" u="none" strike="noStrike" kern="0" cap="none" spc="0" normalizeH="0" baseline="0" noProof="0" dirty="0">
                <a:ln>
                  <a:noFill/>
                </a:ln>
                <a:solidFill>
                  <a:srgbClr val="FBFBFB"/>
                </a:solidFill>
                <a:effectLst/>
                <a:uLnTx/>
                <a:uFillTx/>
                <a:latin typeface="Arial Unicode MS"/>
                <a:sym typeface="Arial Unicode MS"/>
              </a:rPr>
              <a:t> ecg247.com</a:t>
            </a:r>
          </a:p>
        </p:txBody>
      </p:sp>
      <p:pic>
        <p:nvPicPr>
          <p:cNvPr id="132" name="ECG 247 - Logo - Modified_with TM_white_cmyk.ai" descr="ECG 247 - Logo - Modified_with TM_white_cmyk.ai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13658" y="30095043"/>
            <a:ext cx="2710270" cy="1216377"/>
          </a:xfrm>
          <a:prstGeom prst="rect">
            <a:avLst/>
          </a:prstGeom>
          <a:ln w="12700">
            <a:miter lim="400000"/>
          </a:ln>
        </p:spPr>
      </p:pic>
      <p:pic>
        <p:nvPicPr>
          <p:cNvPr id="133" name="ECG 247 - Logo - Modified_with TM_white_cmyk.ai" descr="ECG 247 - Logo - Modified_with TM_white_cmyk.ai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7486" y="300843"/>
            <a:ext cx="2710270" cy="1216377"/>
          </a:xfrm>
          <a:prstGeom prst="rect">
            <a:avLst/>
          </a:prstGeom>
          <a:ln w="12700">
            <a:miter lim="400000"/>
          </a:ln>
        </p:spPr>
      </p:pic>
      <p:pic>
        <p:nvPicPr>
          <p:cNvPr id="134" name="Sensor uten bakgrunn.png" descr="Sensor uten bakgrun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956" y="6402984"/>
            <a:ext cx="4504658" cy="989293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TekstSylinder 8">
            <a:extLst>
              <a:ext uri="{FF2B5EF4-FFF2-40B4-BE49-F238E27FC236}">
                <a16:creationId xmlns:a16="http://schemas.microsoft.com/office/drawing/2014/main" id="{E7D719B5-2928-4B58-A388-CE3913579D2A}"/>
              </a:ext>
            </a:extLst>
          </p:cNvPr>
          <p:cNvSpPr txBox="1"/>
          <p:nvPr/>
        </p:nvSpPr>
        <p:spPr>
          <a:xfrm>
            <a:off x="4156319" y="15028206"/>
            <a:ext cx="16562873" cy="368378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6717" tIns="86717" rIns="86717" bIns="86717" numCol="1" spcCol="38100" rtlCol="0" anchor="ctr">
            <a:spAutoFit/>
          </a:bodyPr>
          <a:lstStyle/>
          <a:p>
            <a:pPr marL="1143000" marR="0" lvl="0" indent="-1143000" algn="l" defTabSz="188647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b-NO" sz="7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"/>
              <a:sym typeface="Helvetica Neue"/>
            </a:endParaRPr>
          </a:p>
          <a:p>
            <a:pPr marL="1143000" marR="0" lvl="0" indent="-1143000" algn="l" defTabSz="188647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b-NO" sz="7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"/>
              <a:sym typeface="Helvetica Neue"/>
            </a:endParaRPr>
          </a:p>
          <a:p>
            <a:pPr marL="0" marR="0" lvl="0" indent="0" algn="ctr" defTabSz="188647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7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3BC2A671-9D1D-48E5-ACFB-50B1E6728B9D}"/>
              </a:ext>
            </a:extLst>
          </p:cNvPr>
          <p:cNvSpPr txBox="1"/>
          <p:nvPr/>
        </p:nvSpPr>
        <p:spPr>
          <a:xfrm>
            <a:off x="5070996" y="5106056"/>
            <a:ext cx="16265962" cy="2251970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6717" tIns="86717" rIns="86717" bIns="86717" numCol="1" spcCol="38100" rtlCol="0" anchor="ctr">
            <a:spAutoFit/>
          </a:bodyPr>
          <a:lstStyle/>
          <a:p>
            <a:pPr marL="1143000" marR="0" indent="-114300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nb-NO" sz="6600" b="0" dirty="0">
                <a:solidFill>
                  <a:schemeClr val="bg1"/>
                </a:solidFill>
              </a:rPr>
              <a:t>Du bør b</a:t>
            </a:r>
            <a:r>
              <a:rPr kumimoji="0" lang="nb-NO" sz="6600" b="0" i="0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eh</a:t>
            </a:r>
            <a:r>
              <a:rPr lang="nb-NO" sz="6600" b="0" dirty="0">
                <a:solidFill>
                  <a:schemeClr val="bg1"/>
                </a:solidFill>
              </a:rPr>
              <a:t>andle s</a:t>
            </a:r>
            <a:r>
              <a:rPr kumimoji="0" lang="nb-NO" sz="6600" b="0" i="0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ensoren forsiktig i testperioden slik at den ikke løsner</a:t>
            </a:r>
          </a:p>
          <a:p>
            <a:pPr marL="1143000" marR="0" indent="-114300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nb-NO" sz="6600" b="0" dirty="0">
              <a:solidFill>
                <a:schemeClr val="bg1"/>
              </a:solidFill>
            </a:endParaRPr>
          </a:p>
          <a:p>
            <a:pPr marL="1143000" marR="0" indent="-114300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nb-NO" sz="6600" b="0" i="0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Sjekk at testen går som normalt i ECG247 appen minst to ganger daglig. Dersom testen har stoppet kan du starte ny test i </a:t>
            </a:r>
            <a:r>
              <a:rPr kumimoji="0" lang="nb-NO" sz="6600" b="0" i="0" u="none" strike="noStrike" cap="none" spc="0" normalizeH="0" dirty="0" err="1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appen</a:t>
            </a:r>
            <a:r>
              <a:rPr kumimoji="0" lang="nb-NO" sz="6600" b="0" i="0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uten å ta av sensoren</a:t>
            </a:r>
          </a:p>
          <a:p>
            <a:pPr marL="1143000" marR="0" indent="-114300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nb-NO" sz="6600" b="0" dirty="0">
              <a:solidFill>
                <a:schemeClr val="bg1"/>
              </a:solidFill>
            </a:endParaRPr>
          </a:p>
          <a:p>
            <a:pPr marL="1143000" marR="0" indent="-114300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nb-NO" sz="6600" b="0" i="0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Du kan trene og dusje </a:t>
            </a:r>
            <a:r>
              <a:rPr lang="nb-NO" sz="6600" b="0" dirty="0">
                <a:solidFill>
                  <a:schemeClr val="bg1"/>
                </a:solidFill>
              </a:rPr>
              <a:t>med sensoren på, men du kan ikke bade/svømme</a:t>
            </a:r>
            <a:endParaRPr kumimoji="0" lang="nb-NO" sz="6600" b="0" i="0" u="none" strike="noStrike" cap="none" spc="0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R="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lang="nb-NO" sz="6600" b="0" dirty="0">
              <a:solidFill>
                <a:schemeClr val="bg1"/>
              </a:solidFill>
            </a:endParaRP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nb-NO" sz="6600" b="0" dirty="0">
                <a:solidFill>
                  <a:schemeClr val="bg1"/>
                </a:solidFill>
              </a:rPr>
              <a:t>Ved å trykke kort og hardt midt på sensoren lagres et EKG opptak</a:t>
            </a:r>
          </a:p>
          <a:p>
            <a:pPr marL="1143000" indent="-1143000" algn="l">
              <a:buFont typeface="Arial" panose="020B0604020202020204" pitchFamily="34" charset="0"/>
              <a:buChar char="•"/>
            </a:pPr>
            <a:endParaRPr kumimoji="0" lang="nb-NO" sz="6600" b="0" i="0" u="none" strike="noStrike" cap="none" spc="0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nb-NO" sz="6600" b="0" dirty="0">
                <a:solidFill>
                  <a:schemeClr val="bg1"/>
                </a:solidFill>
              </a:rPr>
              <a:t>Testen stopper du i ECG247 appen. Anbefalt testvarighet er minst 3 dager </a:t>
            </a:r>
          </a:p>
          <a:p>
            <a:pPr marL="1143000" indent="-1143000" algn="l">
              <a:buFont typeface="Arial" panose="020B0604020202020204" pitchFamily="34" charset="0"/>
              <a:buChar char="•"/>
            </a:pPr>
            <a:endParaRPr kumimoji="0" lang="nb-NO" sz="6600" b="0" i="0" u="none" strike="noStrike" cap="none" spc="0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1143000" marR="0" indent="-114300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nb-NO" sz="6600" b="0" dirty="0">
                <a:solidFill>
                  <a:schemeClr val="bg1"/>
                </a:solidFill>
              </a:rPr>
              <a:t>Testen kan deles med din lege ved å trykke på delingsknappen i appen. </a:t>
            </a:r>
          </a:p>
          <a:p>
            <a:pPr marL="1143000" marR="0" indent="-114300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nb-NO" sz="6600" b="0" dirty="0">
              <a:solidFill>
                <a:schemeClr val="bg1"/>
              </a:solidFill>
            </a:endParaRPr>
          </a:p>
          <a:p>
            <a:pPr marL="1143000" marR="0" indent="-1143000" algn="l" defTabSz="188647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nb-NO" sz="66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49171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86717" tIns="86717" rIns="86717" bIns="86717" numCol="1" spcCol="38100" rtlCol="0" anchor="ctr">
        <a:spAutoFit/>
      </a:bodyPr>
      <a:lstStyle>
        <a:defPPr marL="0" marR="0" indent="0" algn="ctr" defTabSz="188647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86717" tIns="86717" rIns="86717" bIns="86717" numCol="1" spcCol="38100" rtlCol="0" anchor="ctr">
        <a:spAutoFit/>
      </a:bodyPr>
      <a:lstStyle>
        <a:defPPr marL="0" marR="0" indent="0" algn="ctr" defTabSz="188647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6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86717" tIns="86717" rIns="86717" bIns="86717" numCol="1" spcCol="38100" rtlCol="0" anchor="ctr">
        <a:spAutoFit/>
      </a:bodyPr>
      <a:lstStyle>
        <a:defPPr marL="0" marR="0" indent="0" algn="ctr" defTabSz="188647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86717" tIns="86717" rIns="86717" bIns="86717" numCol="1" spcCol="38100" rtlCol="0" anchor="ctr">
        <a:spAutoFit/>
      </a:bodyPr>
      <a:lstStyle>
        <a:defPPr marL="0" marR="0" indent="0" algn="ctr" defTabSz="188647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6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</Words>
  <Application>Microsoft Office PowerPoint</Application>
  <PresentationFormat>Egendefinert</PresentationFormat>
  <Paragraphs>30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7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10" baseType="lpstr">
      <vt:lpstr>Arial</vt:lpstr>
      <vt:lpstr>Arial Unicode MS</vt:lpstr>
      <vt:lpstr>Helvetica Light</vt:lpstr>
      <vt:lpstr>Helvetica Neue</vt:lpstr>
      <vt:lpstr>Helvetica Neue Light</vt:lpstr>
      <vt:lpstr>Helvetica Neue Medium</vt:lpstr>
      <vt:lpstr>Helvetica Neue Thin</vt:lpstr>
      <vt:lpstr>White</vt:lpstr>
      <vt:lpstr>Tips ved bruk av ECG247 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 ønsker å motta en ECG247 sensor og få mer informasjon og opplæring</dc:title>
  <dc:creator>Siri Lindland</dc:creator>
  <cp:lastModifiedBy>Siri Lindland</cp:lastModifiedBy>
  <cp:revision>11</cp:revision>
  <dcterms:modified xsi:type="dcterms:W3CDTF">2021-12-07T11:43:47Z</dcterms:modified>
</cp:coreProperties>
</file>