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22199600" cy="3149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381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263"/>
    <p:restoredTop sz="94685"/>
  </p:normalViewPr>
  <p:slideViewPr>
    <p:cSldViewPr snapToGrid="0">
      <p:cViewPr varScale="1">
        <p:scale>
          <a:sx n="33" d="100"/>
          <a:sy n="33" d="100"/>
        </p:scale>
        <p:origin x="515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tel og under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tel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Titteltekst</a:t>
            </a:r>
          </a:p>
        </p:txBody>
      </p:sp>
      <p:sp>
        <p:nvSpPr>
          <p:cNvPr id="12" name="Brødtekst nivå én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13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 Johnny Appleseed"/>
          <p:cNvSpPr txBox="1">
            <a:spLocks noGrp="1"/>
          </p:cNvSpPr>
          <p:nvPr>
            <p:ph type="body" sz="quarter" idx="21"/>
          </p:nvPr>
        </p:nvSpPr>
        <p:spPr>
          <a:xfrm>
            <a:off x="2167929" y="18284477"/>
            <a:ext cx="17863742" cy="1302110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7600" i="1"/>
            </a:lvl1pPr>
          </a:lstStyle>
          <a:p>
            <a:r>
              <a:t>– Johnny Appleseed</a:t>
            </a:r>
          </a:p>
        </p:txBody>
      </p:sp>
      <p:sp>
        <p:nvSpPr>
          <p:cNvPr id="94" name="«Skriv et sitat her.»"/>
          <p:cNvSpPr txBox="1">
            <a:spLocks noGrp="1"/>
          </p:cNvSpPr>
          <p:nvPr>
            <p:ph type="body" sz="quarter" idx="22"/>
          </p:nvPr>
        </p:nvSpPr>
        <p:spPr>
          <a:xfrm>
            <a:off x="2167929" y="14329022"/>
            <a:ext cx="17863742" cy="1797350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10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«Skriv et sitat her.»</a:t>
            </a:r>
          </a:p>
        </p:txBody>
      </p:sp>
      <p:sp>
        <p:nvSpPr>
          <p:cNvPr id="95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532241774_2880x1920.jpeg"/>
          <p:cNvSpPr>
            <a:spLocks noGrp="1"/>
          </p:cNvSpPr>
          <p:nvPr>
            <p:ph type="pic" idx="21"/>
          </p:nvPr>
        </p:nvSpPr>
        <p:spPr>
          <a:xfrm>
            <a:off x="-2232968" y="7336432"/>
            <a:ext cx="25234702" cy="1682313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3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e – horisont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532241774_2880x1920.jpeg"/>
          <p:cNvSpPr>
            <a:spLocks noGrp="1"/>
          </p:cNvSpPr>
          <p:nvPr>
            <p:ph type="pic" sz="half" idx="21"/>
          </p:nvPr>
        </p:nvSpPr>
        <p:spPr>
          <a:xfrm>
            <a:off x="2774950" y="8062689"/>
            <a:ext cx="16649700" cy="110998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1" name="Titteltekst"/>
          <p:cNvSpPr txBox="1">
            <a:spLocks noGrp="1"/>
          </p:cNvSpPr>
          <p:nvPr>
            <p:ph type="title"/>
          </p:nvPr>
        </p:nvSpPr>
        <p:spPr>
          <a:xfrm>
            <a:off x="2167929" y="18891498"/>
            <a:ext cx="17863742" cy="2428082"/>
          </a:xfrm>
          <a:prstGeom prst="rect">
            <a:avLst/>
          </a:prstGeom>
        </p:spPr>
        <p:txBody>
          <a:bodyPr/>
          <a:lstStyle/>
          <a:p>
            <a:r>
              <a:t>Titteltekst</a:t>
            </a:r>
          </a:p>
        </p:txBody>
      </p:sp>
      <p:sp>
        <p:nvSpPr>
          <p:cNvPr id="22" name="Brødtekst nivå én…"/>
          <p:cNvSpPr txBox="1">
            <a:spLocks noGrp="1"/>
          </p:cNvSpPr>
          <p:nvPr>
            <p:ph type="body" sz="quarter" idx="1"/>
          </p:nvPr>
        </p:nvSpPr>
        <p:spPr>
          <a:xfrm>
            <a:off x="2167929" y="21341258"/>
            <a:ext cx="17863742" cy="1929459"/>
          </a:xfrm>
          <a:prstGeom prst="rect">
            <a:avLst/>
          </a:prstGeom>
        </p:spPr>
        <p:txBody>
          <a:bodyPr/>
          <a:lstStyle/>
          <a:p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23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tel – sentr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teltekst"/>
          <p:cNvSpPr txBox="1">
            <a:spLocks noGrp="1"/>
          </p:cNvSpPr>
          <p:nvPr>
            <p:ph type="title"/>
          </p:nvPr>
        </p:nvSpPr>
        <p:spPr>
          <a:xfrm>
            <a:off x="2167929" y="12929691"/>
            <a:ext cx="17863742" cy="5636618"/>
          </a:xfrm>
          <a:prstGeom prst="rect">
            <a:avLst/>
          </a:prstGeom>
        </p:spPr>
        <p:txBody>
          <a:bodyPr anchor="ctr"/>
          <a:lstStyle/>
          <a:p>
            <a:r>
              <a:t>Titteltekst</a:t>
            </a:r>
          </a:p>
        </p:txBody>
      </p:sp>
      <p:sp>
        <p:nvSpPr>
          <p:cNvPr id="31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e – vertik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532204087_1355x1355.jpeg"/>
          <p:cNvSpPr>
            <a:spLocks noGrp="1"/>
          </p:cNvSpPr>
          <p:nvPr>
            <p:ph type="pic" sz="half" idx="21"/>
          </p:nvPr>
        </p:nvSpPr>
        <p:spPr>
          <a:xfrm>
            <a:off x="10883007" y="8507114"/>
            <a:ext cx="14026506" cy="140265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" name="Titteltekst"/>
          <p:cNvSpPr txBox="1">
            <a:spLocks noGrp="1"/>
          </p:cNvSpPr>
          <p:nvPr>
            <p:ph type="title"/>
          </p:nvPr>
        </p:nvSpPr>
        <p:spPr>
          <a:xfrm>
            <a:off x="1625947" y="8507114"/>
            <a:ext cx="9105305" cy="6807301"/>
          </a:xfrm>
          <a:prstGeom prst="rect">
            <a:avLst/>
          </a:prstGeom>
        </p:spPr>
        <p:txBody>
          <a:bodyPr/>
          <a:lstStyle>
            <a:lvl1pPr>
              <a:defRPr sz="19200"/>
            </a:lvl1pPr>
          </a:lstStyle>
          <a:p>
            <a:r>
              <a:t>Titteltekst</a:t>
            </a:r>
          </a:p>
        </p:txBody>
      </p:sp>
      <p:sp>
        <p:nvSpPr>
          <p:cNvPr id="40" name="Brødtekst nivå én…"/>
          <p:cNvSpPr txBox="1">
            <a:spLocks noGrp="1"/>
          </p:cNvSpPr>
          <p:nvPr>
            <p:ph type="body" sz="quarter" idx="1"/>
          </p:nvPr>
        </p:nvSpPr>
        <p:spPr>
          <a:xfrm>
            <a:off x="1625947" y="15487848"/>
            <a:ext cx="9105305" cy="7024093"/>
          </a:xfrm>
          <a:prstGeom prst="rect">
            <a:avLst/>
          </a:prstGeom>
        </p:spPr>
        <p:txBody>
          <a:bodyPr/>
          <a:lstStyle/>
          <a:p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41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tel – øve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teltekst"/>
          <p:cNvSpPr txBox="1">
            <a:spLocks noGrp="1"/>
          </p:cNvSpPr>
          <p:nvPr>
            <p:ph type="title"/>
          </p:nvPr>
        </p:nvSpPr>
        <p:spPr>
          <a:xfrm>
            <a:off x="1625947" y="7856735"/>
            <a:ext cx="18947706" cy="3685482"/>
          </a:xfrm>
          <a:prstGeom prst="rect">
            <a:avLst/>
          </a:prstGeom>
        </p:spPr>
        <p:txBody>
          <a:bodyPr anchor="ctr"/>
          <a:lstStyle/>
          <a:p>
            <a:r>
              <a:t>Titteltekst</a:t>
            </a:r>
          </a:p>
        </p:txBody>
      </p:sp>
      <p:sp>
        <p:nvSpPr>
          <p:cNvPr id="49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tel og punktte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teltekst"/>
          <p:cNvSpPr txBox="1">
            <a:spLocks noGrp="1"/>
          </p:cNvSpPr>
          <p:nvPr>
            <p:ph type="title"/>
          </p:nvPr>
        </p:nvSpPr>
        <p:spPr>
          <a:xfrm>
            <a:off x="1625947" y="7856735"/>
            <a:ext cx="18947706" cy="3685482"/>
          </a:xfrm>
          <a:prstGeom prst="rect">
            <a:avLst/>
          </a:prstGeom>
        </p:spPr>
        <p:txBody>
          <a:bodyPr anchor="ctr"/>
          <a:lstStyle/>
          <a:p>
            <a:r>
              <a:t>Titteltekst</a:t>
            </a:r>
          </a:p>
        </p:txBody>
      </p:sp>
      <p:sp>
        <p:nvSpPr>
          <p:cNvPr id="57" name="Brødtekst nivå én…"/>
          <p:cNvSpPr txBox="1">
            <a:spLocks noGrp="1"/>
          </p:cNvSpPr>
          <p:nvPr>
            <p:ph type="body" sz="half" idx="1"/>
          </p:nvPr>
        </p:nvSpPr>
        <p:spPr>
          <a:xfrm>
            <a:off x="1625947" y="11845726"/>
            <a:ext cx="18947706" cy="10731253"/>
          </a:xfrm>
          <a:prstGeom prst="rect">
            <a:avLst/>
          </a:prstGeom>
        </p:spPr>
        <p:txBody>
          <a:bodyPr anchor="ctr"/>
          <a:lstStyle>
            <a:lvl1pPr marL="1416843" indent="-1416843" algn="l">
              <a:spcBef>
                <a:spcPts val="13500"/>
              </a:spcBef>
              <a:buSzPct val="145000"/>
              <a:buChar char="•"/>
              <a:defRPr sz="10200"/>
            </a:lvl1pPr>
            <a:lvl2pPr marL="1861343" indent="-1416843" algn="l">
              <a:spcBef>
                <a:spcPts val="13500"/>
              </a:spcBef>
              <a:buSzPct val="145000"/>
              <a:buChar char="•"/>
              <a:defRPr sz="10200"/>
            </a:lvl2pPr>
            <a:lvl3pPr marL="2305843" indent="-1416843" algn="l">
              <a:spcBef>
                <a:spcPts val="13500"/>
              </a:spcBef>
              <a:buSzPct val="145000"/>
              <a:buChar char="•"/>
              <a:defRPr sz="10200"/>
            </a:lvl3pPr>
            <a:lvl4pPr marL="2750343" indent="-1416843" algn="l">
              <a:spcBef>
                <a:spcPts val="13500"/>
              </a:spcBef>
              <a:buSzPct val="145000"/>
              <a:buChar char="•"/>
              <a:defRPr sz="10200"/>
            </a:lvl4pPr>
            <a:lvl5pPr marL="3194843" indent="-1416843" algn="l">
              <a:spcBef>
                <a:spcPts val="13500"/>
              </a:spcBef>
              <a:buSzPct val="145000"/>
              <a:buChar char="•"/>
              <a:defRPr sz="10200"/>
            </a:lvl5pPr>
          </a:lstStyle>
          <a:p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58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tel, punkttegn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532205080_1647x1098.jpeg"/>
          <p:cNvSpPr>
            <a:spLocks noGrp="1"/>
          </p:cNvSpPr>
          <p:nvPr>
            <p:ph type="pic" sz="half" idx="21"/>
          </p:nvPr>
        </p:nvSpPr>
        <p:spPr>
          <a:xfrm>
            <a:off x="6503789" y="11845726"/>
            <a:ext cx="16096878" cy="107312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6" name="Titteltekst"/>
          <p:cNvSpPr txBox="1">
            <a:spLocks noGrp="1"/>
          </p:cNvSpPr>
          <p:nvPr>
            <p:ph type="title"/>
          </p:nvPr>
        </p:nvSpPr>
        <p:spPr>
          <a:xfrm>
            <a:off x="1625947" y="7856735"/>
            <a:ext cx="18947706" cy="3685482"/>
          </a:xfrm>
          <a:prstGeom prst="rect">
            <a:avLst/>
          </a:prstGeom>
        </p:spPr>
        <p:txBody>
          <a:bodyPr anchor="ctr"/>
          <a:lstStyle/>
          <a:p>
            <a:r>
              <a:t>Titteltekst</a:t>
            </a:r>
          </a:p>
        </p:txBody>
      </p:sp>
      <p:sp>
        <p:nvSpPr>
          <p:cNvPr id="67" name="Brødtekst nivå én…"/>
          <p:cNvSpPr txBox="1">
            <a:spLocks noGrp="1"/>
          </p:cNvSpPr>
          <p:nvPr>
            <p:ph type="body" sz="quarter" idx="1"/>
          </p:nvPr>
        </p:nvSpPr>
        <p:spPr>
          <a:xfrm>
            <a:off x="1625947" y="11845726"/>
            <a:ext cx="9105305" cy="10731253"/>
          </a:xfrm>
          <a:prstGeom prst="rect">
            <a:avLst/>
          </a:prstGeom>
        </p:spPr>
        <p:txBody>
          <a:bodyPr anchor="ctr"/>
          <a:lstStyle>
            <a:lvl1pPr marL="1102178" indent="-1102178" algn="l">
              <a:spcBef>
                <a:spcPts val="10300"/>
              </a:spcBef>
              <a:buSzPct val="145000"/>
              <a:buChar char="•"/>
              <a:defRPr sz="9000"/>
            </a:lvl1pPr>
            <a:lvl2pPr marL="1445078" indent="-1102178" algn="l">
              <a:spcBef>
                <a:spcPts val="10300"/>
              </a:spcBef>
              <a:buSzPct val="145000"/>
              <a:buChar char="•"/>
              <a:defRPr sz="9000"/>
            </a:lvl2pPr>
            <a:lvl3pPr marL="1787978" indent="-1102178" algn="l">
              <a:spcBef>
                <a:spcPts val="10300"/>
              </a:spcBef>
              <a:buSzPct val="145000"/>
              <a:buChar char="•"/>
              <a:defRPr sz="9000"/>
            </a:lvl3pPr>
            <a:lvl4pPr marL="2130878" indent="-1102178" algn="l">
              <a:spcBef>
                <a:spcPts val="10300"/>
              </a:spcBef>
              <a:buSzPct val="145000"/>
              <a:buChar char="•"/>
              <a:defRPr sz="9000"/>
            </a:lvl4pPr>
            <a:lvl5pPr marL="2473778" indent="-1102178" algn="l">
              <a:spcBef>
                <a:spcPts val="10300"/>
              </a:spcBef>
              <a:buSzPct val="145000"/>
              <a:buChar char="•"/>
              <a:defRPr sz="9000"/>
            </a:lvl5pPr>
          </a:lstStyle>
          <a:p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68" name="Lysbildenummer"/>
          <p:cNvSpPr txBox="1">
            <a:spLocks noGrp="1"/>
          </p:cNvSpPr>
          <p:nvPr>
            <p:ph type="sldNum" sz="quarter" idx="2"/>
          </p:nvPr>
        </p:nvSpPr>
        <p:spPr>
          <a:xfrm>
            <a:off x="10824421" y="23292395"/>
            <a:ext cx="539196" cy="93543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te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rødtekst nivå én…"/>
          <p:cNvSpPr txBox="1">
            <a:spLocks noGrp="1"/>
          </p:cNvSpPr>
          <p:nvPr>
            <p:ph type="body" sz="half" idx="1"/>
          </p:nvPr>
        </p:nvSpPr>
        <p:spPr>
          <a:xfrm>
            <a:off x="1625947" y="9591079"/>
            <a:ext cx="18947706" cy="12313842"/>
          </a:xfrm>
          <a:prstGeom prst="rect">
            <a:avLst/>
          </a:prstGeom>
        </p:spPr>
        <p:txBody>
          <a:bodyPr anchor="ctr"/>
          <a:lstStyle>
            <a:lvl1pPr marL="1416843" indent="-1416843" algn="l">
              <a:spcBef>
                <a:spcPts val="13500"/>
              </a:spcBef>
              <a:buSzPct val="145000"/>
              <a:buChar char="•"/>
              <a:defRPr sz="10200"/>
            </a:lvl1pPr>
            <a:lvl2pPr marL="1861343" indent="-1416843" algn="l">
              <a:spcBef>
                <a:spcPts val="13500"/>
              </a:spcBef>
              <a:buSzPct val="145000"/>
              <a:buChar char="•"/>
              <a:defRPr sz="10200"/>
            </a:lvl2pPr>
            <a:lvl3pPr marL="2305843" indent="-1416843" algn="l">
              <a:spcBef>
                <a:spcPts val="13500"/>
              </a:spcBef>
              <a:buSzPct val="145000"/>
              <a:buChar char="•"/>
              <a:defRPr sz="10200"/>
            </a:lvl3pPr>
            <a:lvl4pPr marL="2750343" indent="-1416843" algn="l">
              <a:spcBef>
                <a:spcPts val="13500"/>
              </a:spcBef>
              <a:buSzPct val="145000"/>
              <a:buChar char="•"/>
              <a:defRPr sz="10200"/>
            </a:lvl4pPr>
            <a:lvl5pPr marL="3194843" indent="-1416843" algn="l">
              <a:spcBef>
                <a:spcPts val="13500"/>
              </a:spcBef>
              <a:buSzPct val="145000"/>
              <a:buChar char="•"/>
              <a:defRPr sz="10200"/>
            </a:lvl5pPr>
          </a:lstStyle>
          <a:p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76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e – 3 per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532205080_1647x1098.jpeg"/>
          <p:cNvSpPr>
            <a:spLocks noGrp="1"/>
          </p:cNvSpPr>
          <p:nvPr>
            <p:ph type="pic" sz="quarter" idx="21"/>
          </p:nvPr>
        </p:nvSpPr>
        <p:spPr>
          <a:xfrm>
            <a:off x="11191937" y="16116548"/>
            <a:ext cx="9658127" cy="6438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532204087_1355x1355.jpeg"/>
          <p:cNvSpPr>
            <a:spLocks noGrp="1"/>
          </p:cNvSpPr>
          <p:nvPr>
            <p:ph type="pic" sz="quarter" idx="22"/>
          </p:nvPr>
        </p:nvSpPr>
        <p:spPr>
          <a:xfrm>
            <a:off x="11468348" y="8702228"/>
            <a:ext cx="9105305" cy="91053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532241774_2880x1920.jpeg"/>
          <p:cNvSpPr>
            <a:spLocks noGrp="1"/>
          </p:cNvSpPr>
          <p:nvPr>
            <p:ph type="pic" sz="half" idx="23"/>
          </p:nvPr>
        </p:nvSpPr>
        <p:spPr>
          <a:xfrm>
            <a:off x="-4834484" y="8940700"/>
            <a:ext cx="20421899" cy="13614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tekst"/>
          <p:cNvSpPr txBox="1">
            <a:spLocks noGrp="1"/>
          </p:cNvSpPr>
          <p:nvPr>
            <p:ph type="title"/>
          </p:nvPr>
        </p:nvSpPr>
        <p:spPr>
          <a:xfrm>
            <a:off x="2167929" y="10219779"/>
            <a:ext cx="17863742" cy="56366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86717" tIns="86717" rIns="86717" bIns="86717" anchor="b">
            <a:normAutofit/>
          </a:bodyPr>
          <a:lstStyle/>
          <a:p>
            <a:r>
              <a:t>Titteltekst</a:t>
            </a:r>
          </a:p>
        </p:txBody>
      </p:sp>
      <p:sp>
        <p:nvSpPr>
          <p:cNvPr id="3" name="Brødtekst nivå én…"/>
          <p:cNvSpPr txBox="1">
            <a:spLocks noGrp="1"/>
          </p:cNvSpPr>
          <p:nvPr>
            <p:ph type="body" idx="1"/>
          </p:nvPr>
        </p:nvSpPr>
        <p:spPr>
          <a:xfrm>
            <a:off x="2167929" y="16029830"/>
            <a:ext cx="17863742" cy="19294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86717" tIns="86717" rIns="86717" bIns="86717">
            <a:normAutofit/>
          </a:bodyPr>
          <a:lstStyle/>
          <a:p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4" name="Lysbildenummer"/>
          <p:cNvSpPr txBox="1">
            <a:spLocks noGrp="1"/>
          </p:cNvSpPr>
          <p:nvPr>
            <p:ph type="sldNum" sz="quarter" idx="2"/>
          </p:nvPr>
        </p:nvSpPr>
        <p:spPr>
          <a:xfrm>
            <a:off x="10824421" y="23292395"/>
            <a:ext cx="539196" cy="917016"/>
          </a:xfrm>
          <a:prstGeom prst="rect">
            <a:avLst/>
          </a:prstGeom>
          <a:ln w="12700">
            <a:miter lim="400000"/>
          </a:ln>
        </p:spPr>
        <p:txBody>
          <a:bodyPr wrap="none" lIns="86717" tIns="86717" rIns="86717" bIns="86717">
            <a:spAutoFit/>
          </a:bodyPr>
          <a:lstStyle>
            <a:lvl1pPr>
              <a:defRPr sz="5000" b="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0" marR="0" indent="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45720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91440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137160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182880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228600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274320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320040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365760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4E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Rektangel"/>
          <p:cNvSpPr/>
          <p:nvPr/>
        </p:nvSpPr>
        <p:spPr>
          <a:xfrm>
            <a:off x="0" y="12700"/>
            <a:ext cx="22165243" cy="1792663"/>
          </a:xfrm>
          <a:prstGeom prst="rect">
            <a:avLst/>
          </a:prstGeom>
          <a:solidFill>
            <a:srgbClr val="AE3433"/>
          </a:solidFill>
          <a:ln w="12700">
            <a:miter lim="400000"/>
          </a:ln>
        </p:spPr>
        <p:txBody>
          <a:bodyPr lIns="86717" tIns="86717" rIns="86717" bIns="86717" anchor="ctr"/>
          <a:lstStyle/>
          <a:p>
            <a:pPr>
              <a:defRPr sz="7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2" name="Rektangel"/>
          <p:cNvSpPr/>
          <p:nvPr/>
        </p:nvSpPr>
        <p:spPr>
          <a:xfrm>
            <a:off x="17178" y="29806900"/>
            <a:ext cx="22165244" cy="1792663"/>
          </a:xfrm>
          <a:prstGeom prst="rect">
            <a:avLst/>
          </a:prstGeom>
          <a:solidFill>
            <a:srgbClr val="AE3433"/>
          </a:solidFill>
          <a:ln w="12700">
            <a:miter lim="400000"/>
          </a:ln>
        </p:spPr>
        <p:txBody>
          <a:bodyPr lIns="86717" tIns="86717" rIns="86717" bIns="86717" anchor="ctr"/>
          <a:lstStyle/>
          <a:p>
            <a:pPr>
              <a:defRPr sz="7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pic>
        <p:nvPicPr>
          <p:cNvPr id="133" name="ECG 247 - Logo - Modified_with TM_white_cmyk.ai" descr="ECG 247 - Logo - Modified_with TM_white_cmyk.ai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7486" y="300843"/>
            <a:ext cx="2710270" cy="12163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Bilde 10">
            <a:extLst>
              <a:ext uri="{FF2B5EF4-FFF2-40B4-BE49-F238E27FC236}">
                <a16:creationId xmlns:a16="http://schemas.microsoft.com/office/drawing/2014/main" id="{FF30669D-1A6E-AB4B-B0CB-81FF01CFD7B3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259" y="16456348"/>
            <a:ext cx="4429894" cy="4411436"/>
          </a:xfrm>
          <a:prstGeom prst="rect">
            <a:avLst/>
          </a:prstGeom>
        </p:spPr>
      </p:pic>
      <p:sp>
        <p:nvSpPr>
          <p:cNvPr id="13" name="TekstSylinder 12">
            <a:extLst>
              <a:ext uri="{FF2B5EF4-FFF2-40B4-BE49-F238E27FC236}">
                <a16:creationId xmlns:a16="http://schemas.microsoft.com/office/drawing/2014/main" id="{08326DA3-1D4D-1B49-B571-06D3F0FB4EA4}"/>
              </a:ext>
            </a:extLst>
          </p:cNvPr>
          <p:cNvSpPr txBox="1"/>
          <p:nvPr/>
        </p:nvSpPr>
        <p:spPr>
          <a:xfrm>
            <a:off x="8305801" y="10814692"/>
            <a:ext cx="12318127" cy="294511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6717" tIns="86717" rIns="86717" bIns="86717" numCol="1" spcCol="38100" rtlCol="0" anchor="ctr">
            <a:spAutoFit/>
          </a:bodyPr>
          <a:lstStyle/>
          <a:p>
            <a:pPr marL="0" marR="0" indent="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nb-NO" sz="6000" b="0" dirty="0">
                <a:solidFill>
                  <a:schemeClr val="bg1"/>
                </a:solidFill>
              </a:rPr>
              <a:t>Pasienten laster ned ECG247 appen på egen telefon og følger instruksene</a:t>
            </a:r>
            <a:endParaRPr kumimoji="0" lang="nb-NO" sz="60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1" name="TekstSylinder 30">
            <a:extLst>
              <a:ext uri="{FF2B5EF4-FFF2-40B4-BE49-F238E27FC236}">
                <a16:creationId xmlns:a16="http://schemas.microsoft.com/office/drawing/2014/main" id="{C3BC0369-1EE6-E84C-9BB8-DB953DAD1E5E}"/>
              </a:ext>
            </a:extLst>
          </p:cNvPr>
          <p:cNvSpPr txBox="1"/>
          <p:nvPr/>
        </p:nvSpPr>
        <p:spPr>
          <a:xfrm>
            <a:off x="8305800" y="17410457"/>
            <a:ext cx="12318127" cy="20217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6717" tIns="86717" rIns="86717" bIns="86717" numCol="1" spcCol="38100" rtlCol="0" anchor="ctr">
            <a:spAutoFit/>
          </a:bodyPr>
          <a:lstStyle/>
          <a:p>
            <a:pPr marL="0" marR="0" indent="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nb-NO" sz="6000" b="0" dirty="0">
                <a:solidFill>
                  <a:schemeClr val="bg1"/>
                </a:solidFill>
              </a:rPr>
              <a:t>Pasienten deler testen med legen i ECG247 appen</a:t>
            </a:r>
            <a:endParaRPr kumimoji="0" lang="nb-NO" sz="60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2" name="TekstSylinder 31">
            <a:extLst>
              <a:ext uri="{FF2B5EF4-FFF2-40B4-BE49-F238E27FC236}">
                <a16:creationId xmlns:a16="http://schemas.microsoft.com/office/drawing/2014/main" id="{08080627-4D19-4E4B-8AAA-A57892FA39BC}"/>
              </a:ext>
            </a:extLst>
          </p:cNvPr>
          <p:cNvSpPr txBox="1"/>
          <p:nvPr/>
        </p:nvSpPr>
        <p:spPr>
          <a:xfrm>
            <a:off x="7962900" y="23147013"/>
            <a:ext cx="12318127" cy="294511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6717" tIns="86717" rIns="86717" bIns="86717" numCol="1" spcCol="38100" rtlCol="0" anchor="ctr">
            <a:spAutoFit/>
          </a:bodyPr>
          <a:lstStyle/>
          <a:p>
            <a:pPr marL="0" marR="0" indent="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nb-NO" sz="6000" b="0" dirty="0">
                <a:solidFill>
                  <a:schemeClr val="bg1"/>
                </a:solidFill>
              </a:rPr>
              <a:t>Legen logger inn på www.ecg247.com for å vurdere resultatene og lage rapport</a:t>
            </a:r>
            <a:endParaRPr kumimoji="0" lang="nb-NO" sz="60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5" name="TekstSylinder 34">
            <a:extLst>
              <a:ext uri="{FF2B5EF4-FFF2-40B4-BE49-F238E27FC236}">
                <a16:creationId xmlns:a16="http://schemas.microsoft.com/office/drawing/2014/main" id="{9740BFEB-E3E2-284C-8C03-21FC497F09C5}"/>
              </a:ext>
            </a:extLst>
          </p:cNvPr>
          <p:cNvSpPr txBox="1"/>
          <p:nvPr/>
        </p:nvSpPr>
        <p:spPr>
          <a:xfrm>
            <a:off x="8334266" y="4047573"/>
            <a:ext cx="12318127" cy="294511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6717" tIns="86717" rIns="86717" bIns="86717" numCol="1" spcCol="38100" rtlCol="0" anchor="ctr">
            <a:spAutoFit/>
          </a:bodyPr>
          <a:lstStyle/>
          <a:p>
            <a:pPr marL="0" marR="0" indent="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b-NO" sz="60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Bestill ECG247 sensor og elektrodeplaster på www.ecg247.com</a:t>
            </a:r>
          </a:p>
        </p:txBody>
      </p:sp>
      <p:pic>
        <p:nvPicPr>
          <p:cNvPr id="19" name="Bilde 18">
            <a:extLst>
              <a:ext uri="{FF2B5EF4-FFF2-40B4-BE49-F238E27FC236}">
                <a16:creationId xmlns:a16="http://schemas.microsoft.com/office/drawing/2014/main" id="{57A95871-9973-AB4F-AD9B-F0F94086ABA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706" y="10146845"/>
            <a:ext cx="4191000" cy="4191000"/>
          </a:xfrm>
          <a:prstGeom prst="rect">
            <a:avLst/>
          </a:prstGeom>
        </p:spPr>
      </p:pic>
      <p:pic>
        <p:nvPicPr>
          <p:cNvPr id="21" name="Bilde 20">
            <a:extLst>
              <a:ext uri="{FF2B5EF4-FFF2-40B4-BE49-F238E27FC236}">
                <a16:creationId xmlns:a16="http://schemas.microsoft.com/office/drawing/2014/main" id="{6BECE22C-609E-0B44-AE0C-746047B7342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706" y="3541817"/>
            <a:ext cx="4191000" cy="4191000"/>
          </a:xfrm>
          <a:prstGeom prst="rect">
            <a:avLst/>
          </a:prstGeom>
        </p:spPr>
      </p:pic>
      <p:pic>
        <p:nvPicPr>
          <p:cNvPr id="23" name="Bilde 22">
            <a:extLst>
              <a:ext uri="{FF2B5EF4-FFF2-40B4-BE49-F238E27FC236}">
                <a16:creationId xmlns:a16="http://schemas.microsoft.com/office/drawing/2014/main" id="{E12C363F-C5CC-924C-BFFA-1BEF25ACDF9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706" y="22524072"/>
            <a:ext cx="4191000" cy="4191000"/>
          </a:xfrm>
          <a:prstGeom prst="rect">
            <a:avLst/>
          </a:prstGeom>
        </p:spPr>
      </p:pic>
      <p:sp>
        <p:nvSpPr>
          <p:cNvPr id="14" name="TekstSylinder 13">
            <a:extLst>
              <a:ext uri="{FF2B5EF4-FFF2-40B4-BE49-F238E27FC236}">
                <a16:creationId xmlns:a16="http://schemas.microsoft.com/office/drawing/2014/main" id="{C289EA64-4202-AF4E-A439-7432A3CDEC41}"/>
              </a:ext>
            </a:extLst>
          </p:cNvPr>
          <p:cNvSpPr txBox="1"/>
          <p:nvPr/>
        </p:nvSpPr>
        <p:spPr>
          <a:xfrm>
            <a:off x="7332472" y="30004367"/>
            <a:ext cx="7534656" cy="11907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6717" tIns="86717" rIns="86717" bIns="86717" numCol="1" spcCol="38100" rtlCol="0" anchor="ctr">
            <a:spAutoFit/>
          </a:bodyPr>
          <a:lstStyle/>
          <a:p>
            <a:pPr marL="0" marR="0" indent="0" algn="ctr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b-NO" sz="66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ecg247.com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4E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Rektangel"/>
          <p:cNvSpPr/>
          <p:nvPr/>
        </p:nvSpPr>
        <p:spPr>
          <a:xfrm>
            <a:off x="0" y="12700"/>
            <a:ext cx="22165243" cy="1792663"/>
          </a:xfrm>
          <a:prstGeom prst="rect">
            <a:avLst/>
          </a:prstGeom>
          <a:solidFill>
            <a:srgbClr val="AE3433"/>
          </a:solidFill>
          <a:ln w="12700">
            <a:miter lim="400000"/>
          </a:ln>
        </p:spPr>
        <p:txBody>
          <a:bodyPr lIns="86717" tIns="86717" rIns="86717" bIns="86717" anchor="ctr"/>
          <a:lstStyle/>
          <a:p>
            <a:pPr>
              <a:defRPr sz="7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2" name="Rektangel"/>
          <p:cNvSpPr/>
          <p:nvPr/>
        </p:nvSpPr>
        <p:spPr>
          <a:xfrm>
            <a:off x="17178" y="29806900"/>
            <a:ext cx="22165244" cy="1792663"/>
          </a:xfrm>
          <a:prstGeom prst="rect">
            <a:avLst/>
          </a:prstGeom>
          <a:solidFill>
            <a:srgbClr val="AE3433"/>
          </a:solidFill>
          <a:ln w="12700">
            <a:miter lim="400000"/>
          </a:ln>
        </p:spPr>
        <p:txBody>
          <a:bodyPr lIns="86717" tIns="86717" rIns="86717" bIns="86717" anchor="ctr"/>
          <a:lstStyle/>
          <a:p>
            <a:pPr>
              <a:defRPr sz="7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33" name="ECG 247 - Logo - Modified_with TM_white_cmyk.ai" descr="ECG 247 - Logo - Modified_with TM_white_cmyk.ai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7486" y="300843"/>
            <a:ext cx="2710270" cy="1216377"/>
          </a:xfrm>
          <a:prstGeom prst="rect">
            <a:avLst/>
          </a:prstGeom>
          <a:ln w="12700">
            <a:miter lim="400000"/>
          </a:ln>
        </p:spPr>
      </p:pic>
      <p:sp>
        <p:nvSpPr>
          <p:cNvPr id="35" name="TekstSylinder 34">
            <a:extLst>
              <a:ext uri="{FF2B5EF4-FFF2-40B4-BE49-F238E27FC236}">
                <a16:creationId xmlns:a16="http://schemas.microsoft.com/office/drawing/2014/main" id="{9740BFEB-E3E2-284C-8C03-21FC497F09C5}"/>
              </a:ext>
            </a:extLst>
          </p:cNvPr>
          <p:cNvSpPr txBox="1"/>
          <p:nvPr/>
        </p:nvSpPr>
        <p:spPr>
          <a:xfrm>
            <a:off x="9484270" y="3386999"/>
            <a:ext cx="12318127" cy="38068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6717" tIns="86717" rIns="86717" bIns="86717" numCol="1" spcCol="38100" rtlCol="0" anchor="ctr">
            <a:spAutoFit/>
          </a:bodyPr>
          <a:lstStyle/>
          <a:p>
            <a:pPr marL="0" marR="0" indent="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nb-NO" sz="6000" b="0" dirty="0">
                <a:solidFill>
                  <a:schemeClr val="bg1"/>
                </a:solidFill>
              </a:rPr>
              <a:t>Atrieflimmer </a:t>
            </a:r>
          </a:p>
          <a:p>
            <a:pPr marL="857250" marR="0" indent="-85725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4400" b="0" dirty="0">
                <a:solidFill>
                  <a:schemeClr val="bg1"/>
                </a:solidFill>
              </a:rPr>
              <a:t>Uregelmessig smalkompleks (QRS ≤0,12 s) rytme - varierende avstand mellom QRS-kompleksene</a:t>
            </a:r>
          </a:p>
          <a:p>
            <a:pPr marL="857250" marR="0" indent="-85725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nb-NO" sz="44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Ikke p-bølge foran hvert </a:t>
            </a:r>
            <a:r>
              <a:rPr lang="nb-NO" sz="4400" b="0" dirty="0">
                <a:solidFill>
                  <a:schemeClr val="bg1"/>
                </a:solidFill>
              </a:rPr>
              <a:t>QRS-kompleks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5767E5B6-02AB-DA4A-968D-7C0ECD49E030}"/>
              </a:ext>
            </a:extLst>
          </p:cNvPr>
          <p:cNvSpPr txBox="1"/>
          <p:nvPr/>
        </p:nvSpPr>
        <p:spPr>
          <a:xfrm>
            <a:off x="9415327" y="8050398"/>
            <a:ext cx="12318127" cy="448400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6717" tIns="86717" rIns="86717" bIns="86717" numCol="1" spcCol="38100" rtlCol="0" anchor="ctr">
            <a:spAutoFit/>
          </a:bodyPr>
          <a:lstStyle/>
          <a:p>
            <a:pPr marL="0" marR="0" indent="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nb-NO" sz="6000" b="0" dirty="0">
                <a:solidFill>
                  <a:schemeClr val="bg1"/>
                </a:solidFill>
              </a:rPr>
              <a:t>Atrieflutter</a:t>
            </a:r>
          </a:p>
          <a:p>
            <a:pPr marL="857250" marR="0" indent="-85725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4400" b="0" dirty="0">
                <a:solidFill>
                  <a:schemeClr val="bg1"/>
                </a:solidFill>
              </a:rPr>
              <a:t>Regelmessig smalkompleks rytme</a:t>
            </a:r>
          </a:p>
          <a:p>
            <a:pPr marL="857250" marR="0" indent="-85725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4400" b="0" dirty="0">
                <a:solidFill>
                  <a:schemeClr val="bg1"/>
                </a:solidFill>
              </a:rPr>
              <a:t>«Sagtannet» grunnlinje (atriefrekvens ofte ca. 320 /min)</a:t>
            </a:r>
          </a:p>
          <a:p>
            <a:pPr marL="857250" marR="0" indent="-85725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4400" b="0" dirty="0">
                <a:solidFill>
                  <a:schemeClr val="bg1"/>
                </a:solidFill>
              </a:rPr>
              <a:t>Ofte 2:1 (evt. </a:t>
            </a:r>
            <a:r>
              <a:rPr lang="nb-NO" sz="4400" b="0">
                <a:solidFill>
                  <a:schemeClr val="bg1"/>
                </a:solidFill>
              </a:rPr>
              <a:t>3:1) overledning </a:t>
            </a:r>
            <a:r>
              <a:rPr lang="nb-NO" sz="4400" b="0" dirty="0">
                <a:solidFill>
                  <a:schemeClr val="bg1"/>
                </a:solidFill>
              </a:rPr>
              <a:t>til ventriklene og stabil ventrikkelhastighet 160 /min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83291839-4F22-0147-AD21-B9324C34FC19}"/>
              </a:ext>
            </a:extLst>
          </p:cNvPr>
          <p:cNvSpPr txBox="1"/>
          <p:nvPr/>
        </p:nvSpPr>
        <p:spPr>
          <a:xfrm>
            <a:off x="9415326" y="13112779"/>
            <a:ext cx="12318127" cy="31297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6717" tIns="86717" rIns="86717" bIns="86717" numCol="1" spcCol="38100" rtlCol="0" anchor="ctr">
            <a:spAutoFit/>
          </a:bodyPr>
          <a:lstStyle/>
          <a:p>
            <a:pPr marL="0" marR="0" indent="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nb-NO" sz="6000" b="0" dirty="0">
                <a:solidFill>
                  <a:schemeClr val="bg1"/>
                </a:solidFill>
              </a:rPr>
              <a:t>Supraventrikulær </a:t>
            </a:r>
            <a:r>
              <a:rPr lang="nb-NO" sz="6000" b="0" dirty="0" err="1">
                <a:solidFill>
                  <a:schemeClr val="bg1"/>
                </a:solidFill>
              </a:rPr>
              <a:t>takykardi</a:t>
            </a:r>
            <a:endParaRPr lang="nb-NO" sz="6000" b="0" dirty="0">
              <a:solidFill>
                <a:schemeClr val="bg1"/>
              </a:solidFill>
            </a:endParaRPr>
          </a:p>
          <a:p>
            <a:pPr marL="857250" marR="0" indent="-85725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4400" b="0" dirty="0">
                <a:solidFill>
                  <a:schemeClr val="bg1"/>
                </a:solidFill>
              </a:rPr>
              <a:t>Regelmessig rask (120-250 /min) smalkompleks rytme</a:t>
            </a:r>
          </a:p>
          <a:p>
            <a:pPr marL="857250" marR="0" indent="-85725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4400" b="0" dirty="0">
                <a:solidFill>
                  <a:schemeClr val="bg1"/>
                </a:solidFill>
              </a:rPr>
              <a:t>Ikke synlig p-bølge</a:t>
            </a: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5CB86338-F0B2-1244-8057-80A90A9F02D1}"/>
              </a:ext>
            </a:extLst>
          </p:cNvPr>
          <p:cNvSpPr txBox="1"/>
          <p:nvPr/>
        </p:nvSpPr>
        <p:spPr>
          <a:xfrm>
            <a:off x="9415325" y="16849602"/>
            <a:ext cx="12318127" cy="31297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6717" tIns="86717" rIns="86717" bIns="86717" numCol="1" spcCol="38100" rtlCol="0" anchor="ctr">
            <a:spAutoFit/>
          </a:bodyPr>
          <a:lstStyle/>
          <a:p>
            <a:pPr marL="0" marR="0" indent="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nb-NO" sz="6000" b="0" dirty="0">
                <a:solidFill>
                  <a:schemeClr val="bg1"/>
                </a:solidFill>
              </a:rPr>
              <a:t>Ventrikkeltakykardi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nb-NO" sz="4400" b="0" dirty="0">
                <a:solidFill>
                  <a:schemeClr val="bg1"/>
                </a:solidFill>
              </a:rPr>
              <a:t>Regelmessig rask (&gt;100 /min) bredkompleks (QRS &gt;0,12 s) rytme</a:t>
            </a:r>
          </a:p>
          <a:p>
            <a:pPr marL="857250" marR="0" indent="-85725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4400" b="0" dirty="0">
                <a:solidFill>
                  <a:schemeClr val="bg1"/>
                </a:solidFill>
              </a:rPr>
              <a:t>Ikke synlig p-bølge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4F7D375D-F863-7D4E-A9C6-4254D68B9ABD}"/>
              </a:ext>
            </a:extLst>
          </p:cNvPr>
          <p:cNvSpPr txBox="1"/>
          <p:nvPr/>
        </p:nvSpPr>
        <p:spPr>
          <a:xfrm>
            <a:off x="9415324" y="20825566"/>
            <a:ext cx="12318127" cy="31297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6717" tIns="86717" rIns="86717" bIns="86717" numCol="1" spcCol="38100" rtlCol="0" anchor="ctr">
            <a:spAutoFit/>
          </a:bodyPr>
          <a:lstStyle/>
          <a:p>
            <a:pPr marL="0" marR="0" indent="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nb-NO" sz="6000" b="0" dirty="0">
                <a:solidFill>
                  <a:schemeClr val="bg1"/>
                </a:solidFill>
              </a:rPr>
              <a:t>Supraventrikulær ekstrasystole</a:t>
            </a:r>
          </a:p>
          <a:p>
            <a:pPr marL="857250" marR="0" indent="-85725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4400" b="0" dirty="0">
                <a:solidFill>
                  <a:schemeClr val="bg1"/>
                </a:solidFill>
              </a:rPr>
              <a:t>Prematurt slag</a:t>
            </a:r>
          </a:p>
          <a:p>
            <a:pPr marL="857250" marR="0" indent="-85725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4400" b="0" dirty="0">
                <a:solidFill>
                  <a:schemeClr val="bg1"/>
                </a:solidFill>
              </a:rPr>
              <a:t>P-bølge med endret utseende </a:t>
            </a:r>
          </a:p>
          <a:p>
            <a:pPr marL="857250" marR="0" indent="-85725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4400" b="0" dirty="0">
                <a:solidFill>
                  <a:schemeClr val="bg1"/>
                </a:solidFill>
              </a:rPr>
              <a:t>Normalt QRS-kompleks </a:t>
            </a:r>
          </a:p>
        </p:txBody>
      </p: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74845700-EB91-B646-9FCF-0C555E959A45}"/>
              </a:ext>
            </a:extLst>
          </p:cNvPr>
          <p:cNvSpPr txBox="1"/>
          <p:nvPr/>
        </p:nvSpPr>
        <p:spPr>
          <a:xfrm>
            <a:off x="9415323" y="24736852"/>
            <a:ext cx="12318127" cy="31297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6717" tIns="86717" rIns="86717" bIns="86717" numCol="1" spcCol="38100" rtlCol="0" anchor="ctr">
            <a:spAutoFit/>
          </a:bodyPr>
          <a:lstStyle/>
          <a:p>
            <a:pPr marL="0" marR="0" indent="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nb-NO" sz="6000" b="0" dirty="0">
                <a:solidFill>
                  <a:schemeClr val="bg1"/>
                </a:solidFill>
              </a:rPr>
              <a:t>Ventrikulær ekstrasystole</a:t>
            </a:r>
          </a:p>
          <a:p>
            <a:pPr marL="857250" marR="0" indent="-85725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4400" b="0" dirty="0">
                <a:solidFill>
                  <a:schemeClr val="bg1"/>
                </a:solidFill>
              </a:rPr>
              <a:t>Prematurt slag</a:t>
            </a:r>
          </a:p>
          <a:p>
            <a:pPr marL="857250" marR="0" indent="-85725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4400" b="0" dirty="0">
                <a:solidFill>
                  <a:schemeClr val="bg1"/>
                </a:solidFill>
              </a:rPr>
              <a:t>Ingen p-bølge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nb-NO" sz="4400" b="0" dirty="0">
                <a:solidFill>
                  <a:schemeClr val="bg1"/>
                </a:solidFill>
              </a:rPr>
              <a:t>Bredt QRS-kompleks (&gt;0,12 s) 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FC997E9B-DA76-4945-872E-56D2381C7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203" y="4360313"/>
            <a:ext cx="8191626" cy="2261601"/>
          </a:xfrm>
          <a:prstGeom prst="rect">
            <a:avLst/>
          </a:prstGeom>
        </p:spPr>
      </p:pic>
      <p:pic>
        <p:nvPicPr>
          <p:cNvPr id="6" name="Bilde 5">
            <a:extLst>
              <a:ext uri="{FF2B5EF4-FFF2-40B4-BE49-F238E27FC236}">
                <a16:creationId xmlns:a16="http://schemas.microsoft.com/office/drawing/2014/main" id="{458E7048-5567-544C-B7D3-D3D1577C2A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146" y="8562179"/>
            <a:ext cx="8136170" cy="2671878"/>
          </a:xfrm>
          <a:prstGeom prst="rect">
            <a:avLst/>
          </a:prstGeom>
        </p:spPr>
      </p:pic>
      <p:pic>
        <p:nvPicPr>
          <p:cNvPr id="7" name="Bilde 6">
            <a:extLst>
              <a:ext uri="{FF2B5EF4-FFF2-40B4-BE49-F238E27FC236}">
                <a16:creationId xmlns:a16="http://schemas.microsoft.com/office/drawing/2014/main" id="{EE6D99EB-305E-B642-8A38-A0FF5587B0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633" y="13174322"/>
            <a:ext cx="8122683" cy="2410743"/>
          </a:xfrm>
          <a:prstGeom prst="rect">
            <a:avLst/>
          </a:prstGeom>
        </p:spPr>
      </p:pic>
      <p:pic>
        <p:nvPicPr>
          <p:cNvPr id="9" name="Bilde 8">
            <a:extLst>
              <a:ext uri="{FF2B5EF4-FFF2-40B4-BE49-F238E27FC236}">
                <a16:creationId xmlns:a16="http://schemas.microsoft.com/office/drawing/2014/main" id="{BFAEB290-AAE5-8447-BB5C-0DCA3FEFF6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633" y="17203616"/>
            <a:ext cx="8109196" cy="2593559"/>
          </a:xfrm>
          <a:prstGeom prst="rect">
            <a:avLst/>
          </a:prstGeom>
        </p:spPr>
      </p:pic>
      <p:pic>
        <p:nvPicPr>
          <p:cNvPr id="10" name="Bilde 9">
            <a:extLst>
              <a:ext uri="{FF2B5EF4-FFF2-40B4-BE49-F238E27FC236}">
                <a16:creationId xmlns:a16="http://schemas.microsoft.com/office/drawing/2014/main" id="{950DBB15-6097-B64F-A046-A94DE7BE11F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6172" y="25188757"/>
            <a:ext cx="8210595" cy="2261601"/>
          </a:xfrm>
          <a:prstGeom prst="rect">
            <a:avLst/>
          </a:prstGeom>
        </p:spPr>
      </p:pic>
      <p:pic>
        <p:nvPicPr>
          <p:cNvPr id="12" name="Bilde 11">
            <a:extLst>
              <a:ext uri="{FF2B5EF4-FFF2-40B4-BE49-F238E27FC236}">
                <a16:creationId xmlns:a16="http://schemas.microsoft.com/office/drawing/2014/main" id="{EA66C038-A1D6-C74E-AD15-4525B5B8F48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6146" y="21584259"/>
            <a:ext cx="8041011" cy="2017257"/>
          </a:xfrm>
          <a:prstGeom prst="rect">
            <a:avLst/>
          </a:prstGeom>
        </p:spPr>
      </p:pic>
      <p:sp>
        <p:nvSpPr>
          <p:cNvPr id="18" name="TekstSylinder 17">
            <a:extLst>
              <a:ext uri="{FF2B5EF4-FFF2-40B4-BE49-F238E27FC236}">
                <a16:creationId xmlns:a16="http://schemas.microsoft.com/office/drawing/2014/main" id="{1B76BC8B-98B7-E440-B6BC-D78D2F59E5F5}"/>
              </a:ext>
            </a:extLst>
          </p:cNvPr>
          <p:cNvSpPr txBox="1"/>
          <p:nvPr/>
        </p:nvSpPr>
        <p:spPr>
          <a:xfrm>
            <a:off x="7332472" y="30004367"/>
            <a:ext cx="7534656" cy="11907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6717" tIns="86717" rIns="86717" bIns="86717" numCol="1" spcCol="38100" rtlCol="0" anchor="ctr">
            <a:spAutoFit/>
          </a:bodyPr>
          <a:lstStyle/>
          <a:p>
            <a:pPr marL="0" marR="0" indent="0" algn="ctr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b-NO" sz="66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ecg247.com</a:t>
            </a:r>
          </a:p>
        </p:txBody>
      </p:sp>
    </p:spTree>
    <p:extLst>
      <p:ext uri="{BB962C8B-B14F-4D97-AF65-F5344CB8AC3E}">
        <p14:creationId xmlns:p14="http://schemas.microsoft.com/office/powerpoint/2010/main" val="358782499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86717" tIns="86717" rIns="86717" bIns="86717" numCol="1" spcCol="38100" rtlCol="0" anchor="ctr">
        <a:spAutoFit/>
      </a:bodyPr>
      <a:lstStyle>
        <a:defPPr marL="0" marR="0" indent="0" algn="ctr" defTabSz="188647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86717" tIns="86717" rIns="86717" bIns="86717" numCol="1" spcCol="38100" rtlCol="0" anchor="ctr">
        <a:spAutoFit/>
      </a:bodyPr>
      <a:lstStyle>
        <a:defPPr marL="0" marR="0" indent="0" algn="ctr" defTabSz="188647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6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86717" tIns="86717" rIns="86717" bIns="86717" numCol="1" spcCol="38100" rtlCol="0" anchor="ctr">
        <a:spAutoFit/>
      </a:bodyPr>
      <a:lstStyle>
        <a:defPPr marL="0" marR="0" indent="0" algn="ctr" defTabSz="188647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86717" tIns="86717" rIns="86717" bIns="86717" numCol="1" spcCol="38100" rtlCol="0" anchor="ctr">
        <a:spAutoFit/>
      </a:bodyPr>
      <a:lstStyle>
        <a:defPPr marL="0" marR="0" indent="0" algn="ctr" defTabSz="188647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6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</Words>
  <Application>Microsoft Office PowerPoint</Application>
  <PresentationFormat>Egendefinert</PresentationFormat>
  <Paragraphs>27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9" baseType="lpstr">
      <vt:lpstr>Arial</vt:lpstr>
      <vt:lpstr>Helvetica Light</vt:lpstr>
      <vt:lpstr>Helvetica Neue</vt:lpstr>
      <vt:lpstr>Helvetica Neue Light</vt:lpstr>
      <vt:lpstr>Helvetica Neue Medium</vt:lpstr>
      <vt:lpstr>Helvetica Neue Thin</vt:lpstr>
      <vt:lpstr>White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 ønsker å motta en ECG247 sensor og få mer informasjon og opplæring</dc:title>
  <dc:creator>Siri Lindland</dc:creator>
  <cp:lastModifiedBy>Siri Lindland</cp:lastModifiedBy>
  <cp:revision>21</cp:revision>
  <cp:lastPrinted>2021-05-14T19:53:51Z</cp:lastPrinted>
  <dcterms:modified xsi:type="dcterms:W3CDTF">2022-04-19T12:30:14Z</dcterms:modified>
</cp:coreProperties>
</file>